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82" r:id="rId5"/>
    <p:sldId id="260" r:id="rId6"/>
    <p:sldId id="261" r:id="rId7"/>
    <p:sldId id="283" r:id="rId8"/>
    <p:sldId id="290" r:id="rId9"/>
    <p:sldId id="284" r:id="rId10"/>
    <p:sldId id="291" r:id="rId11"/>
    <p:sldId id="285" r:id="rId12"/>
    <p:sldId id="292" r:id="rId13"/>
    <p:sldId id="286" r:id="rId14"/>
    <p:sldId id="287" r:id="rId15"/>
    <p:sldId id="288" r:id="rId16"/>
    <p:sldId id="289" r:id="rId17"/>
  </p:sldIdLst>
  <p:sldSz cx="9144000" cy="6858000" type="screen4x3"/>
  <p:notesSz cx="6858000" cy="9144000"/>
  <p:embeddedFontLst>
    <p:embeddedFont>
      <p:font typeface="Calibri" panose="020F0502020204030204" pitchFamily="34" charset="0"/>
      <p:regular r:id="rId19"/>
      <p:bold r:id="rId20"/>
      <p:italic r:id="rId21"/>
      <p:boldItalic r:id="rId22"/>
    </p:embeddedFont>
    <p:embeddedFont>
      <p:font typeface="Open Sans" panose="020B0604020202020204" charset="0"/>
      <p:regular r:id="rId23"/>
      <p:bold r:id="rId24"/>
      <p:italic r:id="rId25"/>
      <p:boldItalic r:id="rId26"/>
    </p:embeddedFont>
    <p:embeddedFont>
      <p:font typeface="Bebas Neue" panose="020B0604020202020204" charset="0"/>
      <p:regular r:id="rId27"/>
    </p:embeddedFont>
    <p:embeddedFont>
      <p:font typeface="Franklin Gothic" panose="020B0604020202020204" charset="0"/>
      <p:regular r:id="rId28"/>
      <p:bold r:id="rId29"/>
      <p:italic r:id="rId30"/>
      <p:boldItalic r:id="rId31"/>
    </p:embeddedFont>
    <p:embeddedFont>
      <p:font typeface="Roboto Mono" panose="020B0604020202020204" charset="0"/>
      <p:regular r:id="rId32"/>
      <p:bold r:id="rId33"/>
      <p:italic r:id="rId34"/>
      <p:boldItalic r:id="rId35"/>
    </p:embeddedFont>
    <p:embeddedFont>
      <p:font typeface="Roboto Condensed"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2" roundtripDataSignature="AMtx7miD6Gc37gEtQqA/QDqQ+zS5XHdN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8EF71-A0D9-46DE-9518-66A10D2B5305}">
  <a:tblStyle styleId="{27E8EF71-A0D9-46DE-9518-66A10D2B5305}" styleName="Table_0">
    <a:wholeTbl>
      <a:tcTxStyle b="off" i="off">
        <a:font>
          <a:latin typeface="Arial"/>
          <a:ea typeface="Arial"/>
          <a:cs typeface="Arial"/>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7E7E8"/>
          </a:solidFill>
        </a:fill>
      </a:tcStyle>
    </a:wholeTbl>
    <a:band1H>
      <a:tcTxStyle/>
      <a:tcStyle>
        <a:tcBdr/>
        <a:fill>
          <a:solidFill>
            <a:srgbClr val="CACBCD"/>
          </a:solidFill>
        </a:fill>
      </a:tcStyle>
    </a:band1H>
    <a:band2H>
      <a:tcTxStyle/>
      <a:tcStyle>
        <a:tcBdr/>
      </a:tcStyle>
    </a:band2H>
    <a:band1V>
      <a:tcTxStyle/>
      <a:tcStyle>
        <a:tcBdr/>
        <a:fill>
          <a:solidFill>
            <a:srgbClr val="CACBCD"/>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A9AAAE"/>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A9AAAE"/>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A9AAAE"/>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5610"/>
  </p:normalViewPr>
  <p:slideViewPr>
    <p:cSldViewPr snapToGrid="0" snapToObjects="1">
      <p:cViewPr varScale="1">
        <p:scale>
          <a:sx n="53" d="100"/>
          <a:sy n="53" d="100"/>
        </p:scale>
        <p:origin x="16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E460A3-D3F8-914F-BDE8-A943C062D57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s-ES"/>
        </a:p>
      </dgm:t>
    </dgm:pt>
    <dgm:pt modelId="{66218E50-4DAF-3547-8450-928F545CA3CF}">
      <dgm:prSet/>
      <dgm:spPr/>
      <dgm:t>
        <a:bodyPr/>
        <a:lstStyle/>
        <a:p>
          <a:r>
            <a:rPr lang="es-ES_tradnl" b="0" i="0"/>
            <a:t>Atiende a una metodología cuantitativa</a:t>
          </a:r>
          <a:endParaRPr lang="es-CL"/>
        </a:p>
      </dgm:t>
    </dgm:pt>
    <dgm:pt modelId="{5576F9F9-FA19-8F49-82D6-4D5C8A5A09CD}" type="parTrans" cxnId="{B3173E31-CC69-AA47-B71F-656356DD94B1}">
      <dgm:prSet/>
      <dgm:spPr/>
      <dgm:t>
        <a:bodyPr/>
        <a:lstStyle/>
        <a:p>
          <a:endParaRPr lang="es-ES"/>
        </a:p>
      </dgm:t>
    </dgm:pt>
    <dgm:pt modelId="{65772CA4-C532-FF48-A247-92DDCC42BA2B}" type="sibTrans" cxnId="{B3173E31-CC69-AA47-B71F-656356DD94B1}">
      <dgm:prSet/>
      <dgm:spPr/>
      <dgm:t>
        <a:bodyPr/>
        <a:lstStyle/>
        <a:p>
          <a:endParaRPr lang="es-ES"/>
        </a:p>
      </dgm:t>
    </dgm:pt>
    <dgm:pt modelId="{0CADE5D0-E2E4-8F4C-B2C2-4F4AC5461596}">
      <dgm:prSet/>
      <dgm:spPr/>
      <dgm:t>
        <a:bodyPr/>
        <a:lstStyle/>
        <a:p>
          <a:r>
            <a:rPr lang="es-ES_tradnl" b="0" i="0" dirty="0"/>
            <a:t>Suele ser un primer abordaje al objeto de estudio y funcionar como un catalizador de nuevas investigaciones .</a:t>
          </a:r>
          <a:endParaRPr lang="es-CL" dirty="0"/>
        </a:p>
      </dgm:t>
    </dgm:pt>
    <dgm:pt modelId="{0ED4B066-8E87-E844-A720-B117B773BE8A}" type="parTrans" cxnId="{E4D82619-9CBC-AD42-B472-8D95DB9CD8FF}">
      <dgm:prSet/>
      <dgm:spPr/>
      <dgm:t>
        <a:bodyPr/>
        <a:lstStyle/>
        <a:p>
          <a:endParaRPr lang="es-ES"/>
        </a:p>
      </dgm:t>
    </dgm:pt>
    <dgm:pt modelId="{3850D646-6465-F747-9109-8F1276876C57}" type="sibTrans" cxnId="{E4D82619-9CBC-AD42-B472-8D95DB9CD8FF}">
      <dgm:prSet/>
      <dgm:spPr/>
      <dgm:t>
        <a:bodyPr/>
        <a:lstStyle/>
        <a:p>
          <a:endParaRPr lang="es-ES"/>
        </a:p>
      </dgm:t>
    </dgm:pt>
    <dgm:pt modelId="{39741870-A9C0-0948-91AC-AF22FCC88164}">
      <dgm:prSet/>
      <dgm:spPr/>
      <dgm:t>
        <a:bodyPr/>
        <a:lstStyle/>
        <a:p>
          <a:r>
            <a:rPr lang="es-CL" dirty="0"/>
            <a:t>Obtiene muchos datos precisos sobre el objeto de estudio</a:t>
          </a:r>
        </a:p>
      </dgm:t>
    </dgm:pt>
    <dgm:pt modelId="{A2E0EA7D-02C9-CC41-BF2F-985F90005547}" type="parTrans" cxnId="{AB3D267B-FCFA-CD40-B43B-DB18DFD42ED4}">
      <dgm:prSet/>
      <dgm:spPr/>
      <dgm:t>
        <a:bodyPr/>
        <a:lstStyle/>
        <a:p>
          <a:endParaRPr lang="es-ES"/>
        </a:p>
      </dgm:t>
    </dgm:pt>
    <dgm:pt modelId="{93804B9D-81B3-1442-9966-2218CBF3CADD}" type="sibTrans" cxnId="{AB3D267B-FCFA-CD40-B43B-DB18DFD42ED4}">
      <dgm:prSet/>
      <dgm:spPr/>
      <dgm:t>
        <a:bodyPr/>
        <a:lstStyle/>
        <a:p>
          <a:endParaRPr lang="es-ES"/>
        </a:p>
      </dgm:t>
    </dgm:pt>
    <dgm:pt modelId="{37D72216-B18D-9744-9FC5-8563DDA1E8E8}">
      <dgm:prSet/>
      <dgm:spPr/>
      <dgm:t>
        <a:bodyPr/>
        <a:lstStyle/>
        <a:p>
          <a:r>
            <a:rPr lang="es-CL" dirty="0"/>
            <a:t>Sin generalizaciones ni proyecciones</a:t>
          </a:r>
        </a:p>
      </dgm:t>
    </dgm:pt>
    <dgm:pt modelId="{4D487E80-11CB-EC48-9A27-A698C137542E}" type="parTrans" cxnId="{6CC74C69-C21C-0F4F-8FA3-C218547C9D7A}">
      <dgm:prSet/>
      <dgm:spPr/>
      <dgm:t>
        <a:bodyPr/>
        <a:lstStyle/>
        <a:p>
          <a:endParaRPr lang="es-ES"/>
        </a:p>
      </dgm:t>
    </dgm:pt>
    <dgm:pt modelId="{0E7E9AC9-3FDC-2F4F-A5E8-1E170B53123B}" type="sibTrans" cxnId="{6CC74C69-C21C-0F4F-8FA3-C218547C9D7A}">
      <dgm:prSet/>
      <dgm:spPr/>
      <dgm:t>
        <a:bodyPr/>
        <a:lstStyle/>
        <a:p>
          <a:endParaRPr lang="es-ES"/>
        </a:p>
      </dgm:t>
    </dgm:pt>
    <dgm:pt modelId="{7C92A995-F811-4544-AA52-48D8166627CC}">
      <dgm:prSet/>
      <dgm:spPr/>
      <dgm:t>
        <a:bodyPr/>
        <a:lstStyle/>
        <a:p>
          <a:r>
            <a:rPr lang="es-CL" dirty="0"/>
            <a:t>Implica una observación atenta y un registro fiel de lo observado</a:t>
          </a:r>
        </a:p>
      </dgm:t>
    </dgm:pt>
    <dgm:pt modelId="{B0AB019A-BABA-A047-834D-B1F76CDD65BB}" type="parTrans" cxnId="{5CE64073-7743-234C-A3DD-BAE6AC8E5E51}">
      <dgm:prSet/>
      <dgm:spPr/>
      <dgm:t>
        <a:bodyPr/>
        <a:lstStyle/>
        <a:p>
          <a:endParaRPr lang="es-ES"/>
        </a:p>
      </dgm:t>
    </dgm:pt>
    <dgm:pt modelId="{9F8B826F-DE3A-EE4A-9092-3AA0CCEAC2CD}" type="sibTrans" cxnId="{5CE64073-7743-234C-A3DD-BAE6AC8E5E51}">
      <dgm:prSet/>
      <dgm:spPr/>
      <dgm:t>
        <a:bodyPr/>
        <a:lstStyle/>
        <a:p>
          <a:endParaRPr lang="es-ES"/>
        </a:p>
      </dgm:t>
    </dgm:pt>
    <dgm:pt modelId="{1527F351-F321-F441-B077-535D9C72CBDD}">
      <dgm:prSet/>
      <dgm:spPr/>
      <dgm:t>
        <a:bodyPr/>
        <a:lstStyle/>
        <a:p>
          <a:r>
            <a:rPr lang="es-ES" b="0" i="0" u="none" strike="noStrike" cap="none">
              <a:solidFill>
                <a:srgbClr val="000000"/>
              </a:solidFill>
              <a:latin typeface="Arial"/>
              <a:ea typeface="Arial"/>
              <a:cs typeface="Arial"/>
              <a:sym typeface="Arial"/>
            </a:rPr>
            <a:t>Utiliza distintas técnicas e instrumentos para la recolección de datos: entrevistas, encuestas, documentación, observación participante</a:t>
          </a:r>
          <a:endParaRPr lang="es-CL" dirty="0"/>
        </a:p>
      </dgm:t>
    </dgm:pt>
    <dgm:pt modelId="{A31DCF67-FC9D-044A-9B1C-4F909030C95C}" type="parTrans" cxnId="{ED8F70C6-29FB-3745-8830-9663DE9B3F3C}">
      <dgm:prSet/>
      <dgm:spPr/>
      <dgm:t>
        <a:bodyPr/>
        <a:lstStyle/>
        <a:p>
          <a:endParaRPr lang="es-ES"/>
        </a:p>
      </dgm:t>
    </dgm:pt>
    <dgm:pt modelId="{3BF60D7C-BD75-D744-8EE8-B6C132125858}" type="sibTrans" cxnId="{ED8F70C6-29FB-3745-8830-9663DE9B3F3C}">
      <dgm:prSet/>
      <dgm:spPr/>
      <dgm:t>
        <a:bodyPr/>
        <a:lstStyle/>
        <a:p>
          <a:endParaRPr lang="es-ES"/>
        </a:p>
      </dgm:t>
    </dgm:pt>
    <dgm:pt modelId="{6AEF20FB-CE86-2942-B9DE-AAFAF07701A4}" type="pres">
      <dgm:prSet presAssocID="{CBE460A3-D3F8-914F-BDE8-A943C062D57F}" presName="Name0" presStyleCnt="0">
        <dgm:presLayoutVars>
          <dgm:dir/>
          <dgm:animLvl val="lvl"/>
          <dgm:resizeHandles val="exact"/>
        </dgm:presLayoutVars>
      </dgm:prSet>
      <dgm:spPr/>
      <dgm:t>
        <a:bodyPr/>
        <a:lstStyle/>
        <a:p>
          <a:endParaRPr lang="es-CL"/>
        </a:p>
      </dgm:t>
    </dgm:pt>
    <dgm:pt modelId="{3CCCD90C-CC18-314D-9AAE-26DEA9039D1E}" type="pres">
      <dgm:prSet presAssocID="{1527F351-F321-F441-B077-535D9C72CBDD}" presName="boxAndChildren" presStyleCnt="0"/>
      <dgm:spPr/>
    </dgm:pt>
    <dgm:pt modelId="{DC4882A5-1F1E-6C4D-B8CB-1991EAE57DB0}" type="pres">
      <dgm:prSet presAssocID="{1527F351-F321-F441-B077-535D9C72CBDD}" presName="parentTextBox" presStyleLbl="node1" presStyleIdx="0" presStyleCnt="6"/>
      <dgm:spPr/>
      <dgm:t>
        <a:bodyPr/>
        <a:lstStyle/>
        <a:p>
          <a:endParaRPr lang="es-CL"/>
        </a:p>
      </dgm:t>
    </dgm:pt>
    <dgm:pt modelId="{57FE07D5-AA0A-8A49-9888-B34F16EBB498}" type="pres">
      <dgm:prSet presAssocID="{0E7E9AC9-3FDC-2F4F-A5E8-1E170B53123B}" presName="sp" presStyleCnt="0"/>
      <dgm:spPr/>
    </dgm:pt>
    <dgm:pt modelId="{A95EB72D-B6C4-7546-B60B-98880650C441}" type="pres">
      <dgm:prSet presAssocID="{37D72216-B18D-9744-9FC5-8563DDA1E8E8}" presName="arrowAndChildren" presStyleCnt="0"/>
      <dgm:spPr/>
    </dgm:pt>
    <dgm:pt modelId="{575CD72D-649E-C245-B49E-F6209031E719}" type="pres">
      <dgm:prSet presAssocID="{37D72216-B18D-9744-9FC5-8563DDA1E8E8}" presName="parentTextArrow" presStyleLbl="node1" presStyleIdx="1" presStyleCnt="6"/>
      <dgm:spPr/>
      <dgm:t>
        <a:bodyPr/>
        <a:lstStyle/>
        <a:p>
          <a:endParaRPr lang="es-CL"/>
        </a:p>
      </dgm:t>
    </dgm:pt>
    <dgm:pt modelId="{186A1772-DFC7-D940-9B0A-1E878826463F}" type="pres">
      <dgm:prSet presAssocID="{9F8B826F-DE3A-EE4A-9092-3AA0CCEAC2CD}" presName="sp" presStyleCnt="0"/>
      <dgm:spPr/>
    </dgm:pt>
    <dgm:pt modelId="{962CB20E-3BB4-AD49-9C2A-3D8D405A2D5D}" type="pres">
      <dgm:prSet presAssocID="{7C92A995-F811-4544-AA52-48D8166627CC}" presName="arrowAndChildren" presStyleCnt="0"/>
      <dgm:spPr/>
    </dgm:pt>
    <dgm:pt modelId="{E1E53C07-A67C-3C4F-8E85-86752712A1F7}" type="pres">
      <dgm:prSet presAssocID="{7C92A995-F811-4544-AA52-48D8166627CC}" presName="parentTextArrow" presStyleLbl="node1" presStyleIdx="2" presStyleCnt="6"/>
      <dgm:spPr/>
      <dgm:t>
        <a:bodyPr/>
        <a:lstStyle/>
        <a:p>
          <a:endParaRPr lang="es-CL"/>
        </a:p>
      </dgm:t>
    </dgm:pt>
    <dgm:pt modelId="{30B616DF-F1F4-2D44-AF42-279FB40F6FB3}" type="pres">
      <dgm:prSet presAssocID="{93804B9D-81B3-1442-9966-2218CBF3CADD}" presName="sp" presStyleCnt="0"/>
      <dgm:spPr/>
    </dgm:pt>
    <dgm:pt modelId="{BD0AB7EC-9329-374C-AF13-D54C6170E576}" type="pres">
      <dgm:prSet presAssocID="{39741870-A9C0-0948-91AC-AF22FCC88164}" presName="arrowAndChildren" presStyleCnt="0"/>
      <dgm:spPr/>
    </dgm:pt>
    <dgm:pt modelId="{15614A5F-CC3B-3342-88D9-57B54DE5141C}" type="pres">
      <dgm:prSet presAssocID="{39741870-A9C0-0948-91AC-AF22FCC88164}" presName="parentTextArrow" presStyleLbl="node1" presStyleIdx="3" presStyleCnt="6"/>
      <dgm:spPr/>
      <dgm:t>
        <a:bodyPr/>
        <a:lstStyle/>
        <a:p>
          <a:endParaRPr lang="es-CL"/>
        </a:p>
      </dgm:t>
    </dgm:pt>
    <dgm:pt modelId="{FBCB723E-2F24-BA41-8A03-38D7D2152B72}" type="pres">
      <dgm:prSet presAssocID="{3850D646-6465-F747-9109-8F1276876C57}" presName="sp" presStyleCnt="0"/>
      <dgm:spPr/>
    </dgm:pt>
    <dgm:pt modelId="{7744FE3D-52CF-DB4F-803D-88FB7331EE28}" type="pres">
      <dgm:prSet presAssocID="{0CADE5D0-E2E4-8F4C-B2C2-4F4AC5461596}" presName="arrowAndChildren" presStyleCnt="0"/>
      <dgm:spPr/>
    </dgm:pt>
    <dgm:pt modelId="{57035852-0707-154F-B03E-74406BFA49FD}" type="pres">
      <dgm:prSet presAssocID="{0CADE5D0-E2E4-8F4C-B2C2-4F4AC5461596}" presName="parentTextArrow" presStyleLbl="node1" presStyleIdx="4" presStyleCnt="6"/>
      <dgm:spPr/>
      <dgm:t>
        <a:bodyPr/>
        <a:lstStyle/>
        <a:p>
          <a:endParaRPr lang="es-CL"/>
        </a:p>
      </dgm:t>
    </dgm:pt>
    <dgm:pt modelId="{CC76968F-F61A-DB4F-B194-53025244606C}" type="pres">
      <dgm:prSet presAssocID="{65772CA4-C532-FF48-A247-92DDCC42BA2B}" presName="sp" presStyleCnt="0"/>
      <dgm:spPr/>
    </dgm:pt>
    <dgm:pt modelId="{B3BA0D15-544D-EE47-84E0-06EE7792EEC1}" type="pres">
      <dgm:prSet presAssocID="{66218E50-4DAF-3547-8450-928F545CA3CF}" presName="arrowAndChildren" presStyleCnt="0"/>
      <dgm:spPr/>
    </dgm:pt>
    <dgm:pt modelId="{33777827-3204-334B-A096-88FC9D6DED9E}" type="pres">
      <dgm:prSet presAssocID="{66218E50-4DAF-3547-8450-928F545CA3CF}" presName="parentTextArrow" presStyleLbl="node1" presStyleIdx="5" presStyleCnt="6"/>
      <dgm:spPr/>
      <dgm:t>
        <a:bodyPr/>
        <a:lstStyle/>
        <a:p>
          <a:endParaRPr lang="es-CL"/>
        </a:p>
      </dgm:t>
    </dgm:pt>
  </dgm:ptLst>
  <dgm:cxnLst>
    <dgm:cxn modelId="{82A3A016-A779-264A-8212-59A258E1B000}" type="presOf" srcId="{39741870-A9C0-0948-91AC-AF22FCC88164}" destId="{15614A5F-CC3B-3342-88D9-57B54DE5141C}" srcOrd="0" destOrd="0" presId="urn:microsoft.com/office/officeart/2005/8/layout/process4"/>
    <dgm:cxn modelId="{DA79B4A1-BB87-F045-9EB2-D1739BCCFE11}" type="presOf" srcId="{37D72216-B18D-9744-9FC5-8563DDA1E8E8}" destId="{575CD72D-649E-C245-B49E-F6209031E719}" srcOrd="0" destOrd="0" presId="urn:microsoft.com/office/officeart/2005/8/layout/process4"/>
    <dgm:cxn modelId="{B3173E31-CC69-AA47-B71F-656356DD94B1}" srcId="{CBE460A3-D3F8-914F-BDE8-A943C062D57F}" destId="{66218E50-4DAF-3547-8450-928F545CA3CF}" srcOrd="0" destOrd="0" parTransId="{5576F9F9-FA19-8F49-82D6-4D5C8A5A09CD}" sibTransId="{65772CA4-C532-FF48-A247-92DDCC42BA2B}"/>
    <dgm:cxn modelId="{6CC74C69-C21C-0F4F-8FA3-C218547C9D7A}" srcId="{CBE460A3-D3F8-914F-BDE8-A943C062D57F}" destId="{37D72216-B18D-9744-9FC5-8563DDA1E8E8}" srcOrd="4" destOrd="0" parTransId="{4D487E80-11CB-EC48-9A27-A698C137542E}" sibTransId="{0E7E9AC9-3FDC-2F4F-A5E8-1E170B53123B}"/>
    <dgm:cxn modelId="{A3DDE956-DB4E-D342-86F9-CEE2045AB014}" type="presOf" srcId="{CBE460A3-D3F8-914F-BDE8-A943C062D57F}" destId="{6AEF20FB-CE86-2942-B9DE-AAFAF07701A4}" srcOrd="0" destOrd="0" presId="urn:microsoft.com/office/officeart/2005/8/layout/process4"/>
    <dgm:cxn modelId="{968F7870-F247-B749-B413-94E3C61B8B7D}" type="presOf" srcId="{66218E50-4DAF-3547-8450-928F545CA3CF}" destId="{33777827-3204-334B-A096-88FC9D6DED9E}" srcOrd="0" destOrd="0" presId="urn:microsoft.com/office/officeart/2005/8/layout/process4"/>
    <dgm:cxn modelId="{E4D82619-9CBC-AD42-B472-8D95DB9CD8FF}" srcId="{CBE460A3-D3F8-914F-BDE8-A943C062D57F}" destId="{0CADE5D0-E2E4-8F4C-B2C2-4F4AC5461596}" srcOrd="1" destOrd="0" parTransId="{0ED4B066-8E87-E844-A720-B117B773BE8A}" sibTransId="{3850D646-6465-F747-9109-8F1276876C57}"/>
    <dgm:cxn modelId="{ED8F70C6-29FB-3745-8830-9663DE9B3F3C}" srcId="{CBE460A3-D3F8-914F-BDE8-A943C062D57F}" destId="{1527F351-F321-F441-B077-535D9C72CBDD}" srcOrd="5" destOrd="0" parTransId="{A31DCF67-FC9D-044A-9B1C-4F909030C95C}" sibTransId="{3BF60D7C-BD75-D744-8EE8-B6C132125858}"/>
    <dgm:cxn modelId="{73280853-AA6D-B140-80ED-89373284C363}" type="presOf" srcId="{0CADE5D0-E2E4-8F4C-B2C2-4F4AC5461596}" destId="{57035852-0707-154F-B03E-74406BFA49FD}" srcOrd="0" destOrd="0" presId="urn:microsoft.com/office/officeart/2005/8/layout/process4"/>
    <dgm:cxn modelId="{8068F741-044C-6B48-B11B-24E50296E303}" type="presOf" srcId="{7C92A995-F811-4544-AA52-48D8166627CC}" destId="{E1E53C07-A67C-3C4F-8E85-86752712A1F7}" srcOrd="0" destOrd="0" presId="urn:microsoft.com/office/officeart/2005/8/layout/process4"/>
    <dgm:cxn modelId="{AB3D267B-FCFA-CD40-B43B-DB18DFD42ED4}" srcId="{CBE460A3-D3F8-914F-BDE8-A943C062D57F}" destId="{39741870-A9C0-0948-91AC-AF22FCC88164}" srcOrd="2" destOrd="0" parTransId="{A2E0EA7D-02C9-CC41-BF2F-985F90005547}" sibTransId="{93804B9D-81B3-1442-9966-2218CBF3CADD}"/>
    <dgm:cxn modelId="{892B47A1-BC6F-2247-B1C9-E43BE0B148FC}" type="presOf" srcId="{1527F351-F321-F441-B077-535D9C72CBDD}" destId="{DC4882A5-1F1E-6C4D-B8CB-1991EAE57DB0}" srcOrd="0" destOrd="0" presId="urn:microsoft.com/office/officeart/2005/8/layout/process4"/>
    <dgm:cxn modelId="{5CE64073-7743-234C-A3DD-BAE6AC8E5E51}" srcId="{CBE460A3-D3F8-914F-BDE8-A943C062D57F}" destId="{7C92A995-F811-4544-AA52-48D8166627CC}" srcOrd="3" destOrd="0" parTransId="{B0AB019A-BABA-A047-834D-B1F76CDD65BB}" sibTransId="{9F8B826F-DE3A-EE4A-9092-3AA0CCEAC2CD}"/>
    <dgm:cxn modelId="{44461065-D824-814E-874E-F4E660706FE0}" type="presParOf" srcId="{6AEF20FB-CE86-2942-B9DE-AAFAF07701A4}" destId="{3CCCD90C-CC18-314D-9AAE-26DEA9039D1E}" srcOrd="0" destOrd="0" presId="urn:microsoft.com/office/officeart/2005/8/layout/process4"/>
    <dgm:cxn modelId="{E346482B-2EF8-7242-8147-53F65519B5F0}" type="presParOf" srcId="{3CCCD90C-CC18-314D-9AAE-26DEA9039D1E}" destId="{DC4882A5-1F1E-6C4D-B8CB-1991EAE57DB0}" srcOrd="0" destOrd="0" presId="urn:microsoft.com/office/officeart/2005/8/layout/process4"/>
    <dgm:cxn modelId="{A6140A06-33E5-3245-9CC7-A65DFA4785C5}" type="presParOf" srcId="{6AEF20FB-CE86-2942-B9DE-AAFAF07701A4}" destId="{57FE07D5-AA0A-8A49-9888-B34F16EBB498}" srcOrd="1" destOrd="0" presId="urn:microsoft.com/office/officeart/2005/8/layout/process4"/>
    <dgm:cxn modelId="{AB3119F0-C7A5-AE4E-99C8-724264B85BE8}" type="presParOf" srcId="{6AEF20FB-CE86-2942-B9DE-AAFAF07701A4}" destId="{A95EB72D-B6C4-7546-B60B-98880650C441}" srcOrd="2" destOrd="0" presId="urn:microsoft.com/office/officeart/2005/8/layout/process4"/>
    <dgm:cxn modelId="{51D96558-07D6-EF40-ACC1-657817AC9356}" type="presParOf" srcId="{A95EB72D-B6C4-7546-B60B-98880650C441}" destId="{575CD72D-649E-C245-B49E-F6209031E719}" srcOrd="0" destOrd="0" presId="urn:microsoft.com/office/officeart/2005/8/layout/process4"/>
    <dgm:cxn modelId="{CD50C673-1CCE-5F42-8E8F-54C8F1BC8EE5}" type="presParOf" srcId="{6AEF20FB-CE86-2942-B9DE-AAFAF07701A4}" destId="{186A1772-DFC7-D940-9B0A-1E878826463F}" srcOrd="3" destOrd="0" presId="urn:microsoft.com/office/officeart/2005/8/layout/process4"/>
    <dgm:cxn modelId="{D81A3B5C-25E0-A34B-A1FF-F98F6C898550}" type="presParOf" srcId="{6AEF20FB-CE86-2942-B9DE-AAFAF07701A4}" destId="{962CB20E-3BB4-AD49-9C2A-3D8D405A2D5D}" srcOrd="4" destOrd="0" presId="urn:microsoft.com/office/officeart/2005/8/layout/process4"/>
    <dgm:cxn modelId="{DD949D8F-368A-3F4F-A727-0A01DCDD1E06}" type="presParOf" srcId="{962CB20E-3BB4-AD49-9C2A-3D8D405A2D5D}" destId="{E1E53C07-A67C-3C4F-8E85-86752712A1F7}" srcOrd="0" destOrd="0" presId="urn:microsoft.com/office/officeart/2005/8/layout/process4"/>
    <dgm:cxn modelId="{80A1D870-BD67-5B45-9FAF-3091148ED7D4}" type="presParOf" srcId="{6AEF20FB-CE86-2942-B9DE-AAFAF07701A4}" destId="{30B616DF-F1F4-2D44-AF42-279FB40F6FB3}" srcOrd="5" destOrd="0" presId="urn:microsoft.com/office/officeart/2005/8/layout/process4"/>
    <dgm:cxn modelId="{31BD4126-E9D0-4044-A7AB-05B98F790CB1}" type="presParOf" srcId="{6AEF20FB-CE86-2942-B9DE-AAFAF07701A4}" destId="{BD0AB7EC-9329-374C-AF13-D54C6170E576}" srcOrd="6" destOrd="0" presId="urn:microsoft.com/office/officeart/2005/8/layout/process4"/>
    <dgm:cxn modelId="{14E8574D-12D3-0845-86D0-F5E7D93074AD}" type="presParOf" srcId="{BD0AB7EC-9329-374C-AF13-D54C6170E576}" destId="{15614A5F-CC3B-3342-88D9-57B54DE5141C}" srcOrd="0" destOrd="0" presId="urn:microsoft.com/office/officeart/2005/8/layout/process4"/>
    <dgm:cxn modelId="{FF6AB1CB-F9D1-4746-90F5-34CBA63482BA}" type="presParOf" srcId="{6AEF20FB-CE86-2942-B9DE-AAFAF07701A4}" destId="{FBCB723E-2F24-BA41-8A03-38D7D2152B72}" srcOrd="7" destOrd="0" presId="urn:microsoft.com/office/officeart/2005/8/layout/process4"/>
    <dgm:cxn modelId="{E594CD95-3FF9-0E4C-B8AA-6937E58EE9FE}" type="presParOf" srcId="{6AEF20FB-CE86-2942-B9DE-AAFAF07701A4}" destId="{7744FE3D-52CF-DB4F-803D-88FB7331EE28}" srcOrd="8" destOrd="0" presId="urn:microsoft.com/office/officeart/2005/8/layout/process4"/>
    <dgm:cxn modelId="{6ED7C7C8-9F1D-4945-8664-767C708F8E36}" type="presParOf" srcId="{7744FE3D-52CF-DB4F-803D-88FB7331EE28}" destId="{57035852-0707-154F-B03E-74406BFA49FD}" srcOrd="0" destOrd="0" presId="urn:microsoft.com/office/officeart/2005/8/layout/process4"/>
    <dgm:cxn modelId="{8C1AE039-B8C4-A442-83DB-3DA06ACE7618}" type="presParOf" srcId="{6AEF20FB-CE86-2942-B9DE-AAFAF07701A4}" destId="{CC76968F-F61A-DB4F-B194-53025244606C}" srcOrd="9" destOrd="0" presId="urn:microsoft.com/office/officeart/2005/8/layout/process4"/>
    <dgm:cxn modelId="{1A5BD580-B0E8-3341-B1F8-EB989C210F1F}" type="presParOf" srcId="{6AEF20FB-CE86-2942-B9DE-AAFAF07701A4}" destId="{B3BA0D15-544D-EE47-84E0-06EE7792EEC1}" srcOrd="10" destOrd="0" presId="urn:microsoft.com/office/officeart/2005/8/layout/process4"/>
    <dgm:cxn modelId="{B364D762-ED9D-EB45-9678-0C89C0D10C05}" type="presParOf" srcId="{B3BA0D15-544D-EE47-84E0-06EE7792EEC1}" destId="{33777827-3204-334B-A096-88FC9D6DED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6D6B99-DB90-784E-A93C-9C1969F7E6D2}"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s-ES"/>
        </a:p>
      </dgm:t>
    </dgm:pt>
    <dgm:pt modelId="{61C6CDCB-D236-EC42-BF57-C16214EDAEBA}">
      <dgm:prSet phldrT="[Texto]"/>
      <dgm:spPr/>
      <dgm:t>
        <a:bodyPr/>
        <a:lstStyle/>
        <a:p>
          <a:r>
            <a:rPr lang="es-ES" dirty="0"/>
            <a:t>Identificación y delimitación del problema.</a:t>
          </a:r>
        </a:p>
      </dgm:t>
    </dgm:pt>
    <dgm:pt modelId="{5542769B-C3A6-5946-B229-693F408189AC}" type="parTrans" cxnId="{8A2D63A6-4AB8-0740-B1AC-0D8CAA78F068}">
      <dgm:prSet/>
      <dgm:spPr/>
      <dgm:t>
        <a:bodyPr/>
        <a:lstStyle/>
        <a:p>
          <a:endParaRPr lang="es-ES"/>
        </a:p>
      </dgm:t>
    </dgm:pt>
    <dgm:pt modelId="{DFB146AE-3B09-0F4A-8232-BA824722A5AF}" type="sibTrans" cxnId="{8A2D63A6-4AB8-0740-B1AC-0D8CAA78F068}">
      <dgm:prSet/>
      <dgm:spPr/>
      <dgm:t>
        <a:bodyPr/>
        <a:lstStyle/>
        <a:p>
          <a:endParaRPr lang="es-ES"/>
        </a:p>
      </dgm:t>
    </dgm:pt>
    <dgm:pt modelId="{1DEA681C-EE85-264C-B9A4-FA415E8ECBD4}">
      <dgm:prSet phldrT="[Texto]"/>
      <dgm:spPr/>
      <dgm:t>
        <a:bodyPr/>
        <a:lstStyle/>
        <a:p>
          <a:r>
            <a:rPr lang="es-ES" dirty="0"/>
            <a:t>Elaboración y construcción de los instrumentos.</a:t>
          </a:r>
        </a:p>
      </dgm:t>
    </dgm:pt>
    <dgm:pt modelId="{0A68C4A9-EA5E-FA49-A0B2-C85335C1DEA1}" type="parTrans" cxnId="{F99B7F94-60B6-2142-9C41-BAB50757E7ED}">
      <dgm:prSet/>
      <dgm:spPr/>
      <dgm:t>
        <a:bodyPr/>
        <a:lstStyle/>
        <a:p>
          <a:endParaRPr lang="es-ES"/>
        </a:p>
      </dgm:t>
    </dgm:pt>
    <dgm:pt modelId="{431D2092-54AB-5C41-AF76-60E29316F513}" type="sibTrans" cxnId="{F99B7F94-60B6-2142-9C41-BAB50757E7ED}">
      <dgm:prSet/>
      <dgm:spPr/>
      <dgm:t>
        <a:bodyPr/>
        <a:lstStyle/>
        <a:p>
          <a:endParaRPr lang="es-ES"/>
        </a:p>
      </dgm:t>
    </dgm:pt>
    <dgm:pt modelId="{32708C64-6578-4048-ACDB-E31BCAC22A55}">
      <dgm:prSet phldrT="[Texto]"/>
      <dgm:spPr/>
      <dgm:t>
        <a:bodyPr/>
        <a:lstStyle/>
        <a:p>
          <a:r>
            <a:rPr lang="es-ES" dirty="0"/>
            <a:t>Observación y registro de datos.</a:t>
          </a:r>
        </a:p>
      </dgm:t>
    </dgm:pt>
    <dgm:pt modelId="{B040D66E-D40C-0847-8FED-D639C4D9D645}" type="parTrans" cxnId="{047316C0-F0D4-E841-9F1C-EECD4A8ECCC8}">
      <dgm:prSet/>
      <dgm:spPr/>
      <dgm:t>
        <a:bodyPr/>
        <a:lstStyle/>
        <a:p>
          <a:endParaRPr lang="es-ES"/>
        </a:p>
      </dgm:t>
    </dgm:pt>
    <dgm:pt modelId="{D7956512-0FF8-5642-A01C-097868F8B93F}" type="sibTrans" cxnId="{047316C0-F0D4-E841-9F1C-EECD4A8ECCC8}">
      <dgm:prSet/>
      <dgm:spPr/>
      <dgm:t>
        <a:bodyPr/>
        <a:lstStyle/>
        <a:p>
          <a:endParaRPr lang="es-ES"/>
        </a:p>
      </dgm:t>
    </dgm:pt>
    <dgm:pt modelId="{58D3CBEA-9239-CA4B-ABCA-B9AD0137F7FA}">
      <dgm:prSet phldrT="[Texto]"/>
      <dgm:spPr/>
      <dgm:t>
        <a:bodyPr/>
        <a:lstStyle/>
        <a:p>
          <a:r>
            <a:rPr lang="es-ES" dirty="0"/>
            <a:t>Decodificación y categorización de la información.</a:t>
          </a:r>
        </a:p>
      </dgm:t>
    </dgm:pt>
    <dgm:pt modelId="{D95F3522-5544-C446-AFF6-F210393CD056}" type="parTrans" cxnId="{4CF3A0E9-C0BF-D147-A6CE-632230DF9A2B}">
      <dgm:prSet/>
      <dgm:spPr/>
      <dgm:t>
        <a:bodyPr/>
        <a:lstStyle/>
        <a:p>
          <a:endParaRPr lang="es-ES"/>
        </a:p>
      </dgm:t>
    </dgm:pt>
    <dgm:pt modelId="{8DEEB6E1-531C-914F-A267-E0EE9E172A87}" type="sibTrans" cxnId="{4CF3A0E9-C0BF-D147-A6CE-632230DF9A2B}">
      <dgm:prSet/>
      <dgm:spPr/>
      <dgm:t>
        <a:bodyPr/>
        <a:lstStyle/>
        <a:p>
          <a:endParaRPr lang="es-ES"/>
        </a:p>
      </dgm:t>
    </dgm:pt>
    <dgm:pt modelId="{D3BEA0F2-4413-B34A-B9FD-8D8EADE42CC9}">
      <dgm:prSet phldrT="[Texto]"/>
      <dgm:spPr/>
      <dgm:t>
        <a:bodyPr/>
        <a:lstStyle/>
        <a:p>
          <a:r>
            <a:rPr lang="es-ES" dirty="0"/>
            <a:t>Análisis</a:t>
          </a:r>
        </a:p>
      </dgm:t>
    </dgm:pt>
    <dgm:pt modelId="{F715D7F7-6CA4-E245-B0AF-EB6177F42101}" type="parTrans" cxnId="{17511A4B-728E-0449-8952-F3FB2739DC45}">
      <dgm:prSet/>
      <dgm:spPr/>
      <dgm:t>
        <a:bodyPr/>
        <a:lstStyle/>
        <a:p>
          <a:endParaRPr lang="es-ES"/>
        </a:p>
      </dgm:t>
    </dgm:pt>
    <dgm:pt modelId="{37B22CB3-442A-6541-B05D-F523708D1808}" type="sibTrans" cxnId="{17511A4B-728E-0449-8952-F3FB2739DC45}">
      <dgm:prSet/>
      <dgm:spPr/>
      <dgm:t>
        <a:bodyPr/>
        <a:lstStyle/>
        <a:p>
          <a:endParaRPr lang="es-ES"/>
        </a:p>
      </dgm:t>
    </dgm:pt>
    <dgm:pt modelId="{B2FD4624-502C-6548-9E4E-3BD722B04AA3}">
      <dgm:prSet phldrT="[Texto]"/>
      <dgm:spPr/>
      <dgm:t>
        <a:bodyPr/>
        <a:lstStyle/>
        <a:p>
          <a:r>
            <a:rPr lang="es-ES" dirty="0"/>
            <a:t>Propuestas</a:t>
          </a:r>
        </a:p>
      </dgm:t>
    </dgm:pt>
    <dgm:pt modelId="{A69ACFBC-EB65-7147-BBC5-5D6AB0CCE4D4}" type="parTrans" cxnId="{C5C7441B-99BD-7648-B076-C64E974F9C22}">
      <dgm:prSet/>
      <dgm:spPr/>
      <dgm:t>
        <a:bodyPr/>
        <a:lstStyle/>
        <a:p>
          <a:endParaRPr lang="es-ES"/>
        </a:p>
      </dgm:t>
    </dgm:pt>
    <dgm:pt modelId="{FF7CF6F7-3BA9-9143-8DE6-9DA45BAFB88B}" type="sibTrans" cxnId="{C5C7441B-99BD-7648-B076-C64E974F9C22}">
      <dgm:prSet/>
      <dgm:spPr/>
      <dgm:t>
        <a:bodyPr/>
        <a:lstStyle/>
        <a:p>
          <a:endParaRPr lang="es-ES"/>
        </a:p>
      </dgm:t>
    </dgm:pt>
    <dgm:pt modelId="{37E65507-25AC-774A-891F-B491BB1379BB}" type="pres">
      <dgm:prSet presAssocID="{1F6D6B99-DB90-784E-A93C-9C1969F7E6D2}" presName="Name0" presStyleCnt="0">
        <dgm:presLayoutVars>
          <dgm:dir/>
          <dgm:animLvl val="lvl"/>
          <dgm:resizeHandles val="exact"/>
        </dgm:presLayoutVars>
      </dgm:prSet>
      <dgm:spPr/>
      <dgm:t>
        <a:bodyPr/>
        <a:lstStyle/>
        <a:p>
          <a:endParaRPr lang="es-CL"/>
        </a:p>
      </dgm:t>
    </dgm:pt>
    <dgm:pt modelId="{78ABB936-2792-8943-9275-91F1A0618E4A}" type="pres">
      <dgm:prSet presAssocID="{B2FD4624-502C-6548-9E4E-3BD722B04AA3}" presName="boxAndChildren" presStyleCnt="0"/>
      <dgm:spPr/>
    </dgm:pt>
    <dgm:pt modelId="{83920B7D-BEC9-FB4C-8963-D0B6269ABA5D}" type="pres">
      <dgm:prSet presAssocID="{B2FD4624-502C-6548-9E4E-3BD722B04AA3}" presName="parentTextBox" presStyleLbl="node1" presStyleIdx="0" presStyleCnt="6"/>
      <dgm:spPr/>
      <dgm:t>
        <a:bodyPr/>
        <a:lstStyle/>
        <a:p>
          <a:endParaRPr lang="es-CL"/>
        </a:p>
      </dgm:t>
    </dgm:pt>
    <dgm:pt modelId="{7BFD04E0-199F-9844-AA3D-D0E1F0D45927}" type="pres">
      <dgm:prSet presAssocID="{37B22CB3-442A-6541-B05D-F523708D1808}" presName="sp" presStyleCnt="0"/>
      <dgm:spPr/>
    </dgm:pt>
    <dgm:pt modelId="{38C043AB-EE54-4C4F-B160-AC2A8780453D}" type="pres">
      <dgm:prSet presAssocID="{D3BEA0F2-4413-B34A-B9FD-8D8EADE42CC9}" presName="arrowAndChildren" presStyleCnt="0"/>
      <dgm:spPr/>
    </dgm:pt>
    <dgm:pt modelId="{09D88340-9F64-764A-9091-5FC7CA3BB89F}" type="pres">
      <dgm:prSet presAssocID="{D3BEA0F2-4413-B34A-B9FD-8D8EADE42CC9}" presName="parentTextArrow" presStyleLbl="node1" presStyleIdx="1" presStyleCnt="6"/>
      <dgm:spPr/>
      <dgm:t>
        <a:bodyPr/>
        <a:lstStyle/>
        <a:p>
          <a:endParaRPr lang="es-CL"/>
        </a:p>
      </dgm:t>
    </dgm:pt>
    <dgm:pt modelId="{92140503-B0C5-AB46-8D50-DBCB61589121}" type="pres">
      <dgm:prSet presAssocID="{8DEEB6E1-531C-914F-A267-E0EE9E172A87}" presName="sp" presStyleCnt="0"/>
      <dgm:spPr/>
    </dgm:pt>
    <dgm:pt modelId="{CA54E9CD-306F-874A-B2C7-CE78648A04B5}" type="pres">
      <dgm:prSet presAssocID="{58D3CBEA-9239-CA4B-ABCA-B9AD0137F7FA}" presName="arrowAndChildren" presStyleCnt="0"/>
      <dgm:spPr/>
    </dgm:pt>
    <dgm:pt modelId="{53F90FC6-BEE3-1D4B-8DD5-40C850BC5AAE}" type="pres">
      <dgm:prSet presAssocID="{58D3CBEA-9239-CA4B-ABCA-B9AD0137F7FA}" presName="parentTextArrow" presStyleLbl="node1" presStyleIdx="2" presStyleCnt="6"/>
      <dgm:spPr/>
      <dgm:t>
        <a:bodyPr/>
        <a:lstStyle/>
        <a:p>
          <a:endParaRPr lang="es-CL"/>
        </a:p>
      </dgm:t>
    </dgm:pt>
    <dgm:pt modelId="{81A1D8E4-A63F-9247-A2CE-BF3D52C80645}" type="pres">
      <dgm:prSet presAssocID="{D7956512-0FF8-5642-A01C-097868F8B93F}" presName="sp" presStyleCnt="0"/>
      <dgm:spPr/>
    </dgm:pt>
    <dgm:pt modelId="{83900072-4E31-5E42-BB7E-01098A1A31DB}" type="pres">
      <dgm:prSet presAssocID="{32708C64-6578-4048-ACDB-E31BCAC22A55}" presName="arrowAndChildren" presStyleCnt="0"/>
      <dgm:spPr/>
    </dgm:pt>
    <dgm:pt modelId="{141FC8B7-7369-9C4E-93F8-E9D9368EFB91}" type="pres">
      <dgm:prSet presAssocID="{32708C64-6578-4048-ACDB-E31BCAC22A55}" presName="parentTextArrow" presStyleLbl="node1" presStyleIdx="3" presStyleCnt="6"/>
      <dgm:spPr/>
      <dgm:t>
        <a:bodyPr/>
        <a:lstStyle/>
        <a:p>
          <a:endParaRPr lang="es-CL"/>
        </a:p>
      </dgm:t>
    </dgm:pt>
    <dgm:pt modelId="{26440539-0C4D-3541-8D6E-67F72451922B}" type="pres">
      <dgm:prSet presAssocID="{431D2092-54AB-5C41-AF76-60E29316F513}" presName="sp" presStyleCnt="0"/>
      <dgm:spPr/>
    </dgm:pt>
    <dgm:pt modelId="{F6B37893-6C8D-724B-86FE-E50C0A3F521A}" type="pres">
      <dgm:prSet presAssocID="{1DEA681C-EE85-264C-B9A4-FA415E8ECBD4}" presName="arrowAndChildren" presStyleCnt="0"/>
      <dgm:spPr/>
    </dgm:pt>
    <dgm:pt modelId="{DD9CFB1F-662A-2449-9F3E-88AC3B01BD76}" type="pres">
      <dgm:prSet presAssocID="{1DEA681C-EE85-264C-B9A4-FA415E8ECBD4}" presName="parentTextArrow" presStyleLbl="node1" presStyleIdx="4" presStyleCnt="6"/>
      <dgm:spPr/>
      <dgm:t>
        <a:bodyPr/>
        <a:lstStyle/>
        <a:p>
          <a:endParaRPr lang="es-CL"/>
        </a:p>
      </dgm:t>
    </dgm:pt>
    <dgm:pt modelId="{1FC60F24-E52B-FA41-BAB4-801903300D13}" type="pres">
      <dgm:prSet presAssocID="{DFB146AE-3B09-0F4A-8232-BA824722A5AF}" presName="sp" presStyleCnt="0"/>
      <dgm:spPr/>
    </dgm:pt>
    <dgm:pt modelId="{8B8492C8-0AAB-5549-A117-C26EFC20B5AB}" type="pres">
      <dgm:prSet presAssocID="{61C6CDCB-D236-EC42-BF57-C16214EDAEBA}" presName="arrowAndChildren" presStyleCnt="0"/>
      <dgm:spPr/>
    </dgm:pt>
    <dgm:pt modelId="{06D93568-A561-674B-AD76-F455E9E76E72}" type="pres">
      <dgm:prSet presAssocID="{61C6CDCB-D236-EC42-BF57-C16214EDAEBA}" presName="parentTextArrow" presStyleLbl="node1" presStyleIdx="5" presStyleCnt="6"/>
      <dgm:spPr/>
      <dgm:t>
        <a:bodyPr/>
        <a:lstStyle/>
        <a:p>
          <a:endParaRPr lang="es-CL"/>
        </a:p>
      </dgm:t>
    </dgm:pt>
  </dgm:ptLst>
  <dgm:cxnLst>
    <dgm:cxn modelId="{2AEAF546-FB26-944C-8007-CF7E859653A2}" type="presOf" srcId="{D3BEA0F2-4413-B34A-B9FD-8D8EADE42CC9}" destId="{09D88340-9F64-764A-9091-5FC7CA3BB89F}" srcOrd="0" destOrd="0" presId="urn:microsoft.com/office/officeart/2005/8/layout/process4"/>
    <dgm:cxn modelId="{F9B17BD1-37D9-4E44-8A2B-3A5C2920EB62}" type="presOf" srcId="{32708C64-6578-4048-ACDB-E31BCAC22A55}" destId="{141FC8B7-7369-9C4E-93F8-E9D9368EFB91}" srcOrd="0" destOrd="0" presId="urn:microsoft.com/office/officeart/2005/8/layout/process4"/>
    <dgm:cxn modelId="{C5C7441B-99BD-7648-B076-C64E974F9C22}" srcId="{1F6D6B99-DB90-784E-A93C-9C1969F7E6D2}" destId="{B2FD4624-502C-6548-9E4E-3BD722B04AA3}" srcOrd="5" destOrd="0" parTransId="{A69ACFBC-EB65-7147-BBC5-5D6AB0CCE4D4}" sibTransId="{FF7CF6F7-3BA9-9143-8DE6-9DA45BAFB88B}"/>
    <dgm:cxn modelId="{047316C0-F0D4-E841-9F1C-EECD4A8ECCC8}" srcId="{1F6D6B99-DB90-784E-A93C-9C1969F7E6D2}" destId="{32708C64-6578-4048-ACDB-E31BCAC22A55}" srcOrd="2" destOrd="0" parTransId="{B040D66E-D40C-0847-8FED-D639C4D9D645}" sibTransId="{D7956512-0FF8-5642-A01C-097868F8B93F}"/>
    <dgm:cxn modelId="{EEDF134E-229E-7249-B129-EBB11353262C}" type="presOf" srcId="{61C6CDCB-D236-EC42-BF57-C16214EDAEBA}" destId="{06D93568-A561-674B-AD76-F455E9E76E72}" srcOrd="0" destOrd="0" presId="urn:microsoft.com/office/officeart/2005/8/layout/process4"/>
    <dgm:cxn modelId="{4CF3A0E9-C0BF-D147-A6CE-632230DF9A2B}" srcId="{1F6D6B99-DB90-784E-A93C-9C1969F7E6D2}" destId="{58D3CBEA-9239-CA4B-ABCA-B9AD0137F7FA}" srcOrd="3" destOrd="0" parTransId="{D95F3522-5544-C446-AFF6-F210393CD056}" sibTransId="{8DEEB6E1-531C-914F-A267-E0EE9E172A87}"/>
    <dgm:cxn modelId="{8C3EA238-833F-C44C-B86A-FEEEDE91D77B}" type="presOf" srcId="{58D3CBEA-9239-CA4B-ABCA-B9AD0137F7FA}" destId="{53F90FC6-BEE3-1D4B-8DD5-40C850BC5AAE}" srcOrd="0" destOrd="0" presId="urn:microsoft.com/office/officeart/2005/8/layout/process4"/>
    <dgm:cxn modelId="{39ED67FD-0873-C842-8363-19BD936C0424}" type="presOf" srcId="{1F6D6B99-DB90-784E-A93C-9C1969F7E6D2}" destId="{37E65507-25AC-774A-891F-B491BB1379BB}" srcOrd="0" destOrd="0" presId="urn:microsoft.com/office/officeart/2005/8/layout/process4"/>
    <dgm:cxn modelId="{F99B7F94-60B6-2142-9C41-BAB50757E7ED}" srcId="{1F6D6B99-DB90-784E-A93C-9C1969F7E6D2}" destId="{1DEA681C-EE85-264C-B9A4-FA415E8ECBD4}" srcOrd="1" destOrd="0" parTransId="{0A68C4A9-EA5E-FA49-A0B2-C85335C1DEA1}" sibTransId="{431D2092-54AB-5C41-AF76-60E29316F513}"/>
    <dgm:cxn modelId="{8A2D63A6-4AB8-0740-B1AC-0D8CAA78F068}" srcId="{1F6D6B99-DB90-784E-A93C-9C1969F7E6D2}" destId="{61C6CDCB-D236-EC42-BF57-C16214EDAEBA}" srcOrd="0" destOrd="0" parTransId="{5542769B-C3A6-5946-B229-693F408189AC}" sibTransId="{DFB146AE-3B09-0F4A-8232-BA824722A5AF}"/>
    <dgm:cxn modelId="{17511A4B-728E-0449-8952-F3FB2739DC45}" srcId="{1F6D6B99-DB90-784E-A93C-9C1969F7E6D2}" destId="{D3BEA0F2-4413-B34A-B9FD-8D8EADE42CC9}" srcOrd="4" destOrd="0" parTransId="{F715D7F7-6CA4-E245-B0AF-EB6177F42101}" sibTransId="{37B22CB3-442A-6541-B05D-F523708D1808}"/>
    <dgm:cxn modelId="{AB9C8B1E-14A5-8F4F-8266-BBFCD34C4C0D}" type="presOf" srcId="{B2FD4624-502C-6548-9E4E-3BD722B04AA3}" destId="{83920B7D-BEC9-FB4C-8963-D0B6269ABA5D}" srcOrd="0" destOrd="0" presId="urn:microsoft.com/office/officeart/2005/8/layout/process4"/>
    <dgm:cxn modelId="{8C9CB2A3-0974-CD4B-8A21-FC181B37E4AC}" type="presOf" srcId="{1DEA681C-EE85-264C-B9A4-FA415E8ECBD4}" destId="{DD9CFB1F-662A-2449-9F3E-88AC3B01BD76}" srcOrd="0" destOrd="0" presId="urn:microsoft.com/office/officeart/2005/8/layout/process4"/>
    <dgm:cxn modelId="{81C26F21-0CEB-A743-9A7F-CFAC309348A4}" type="presParOf" srcId="{37E65507-25AC-774A-891F-B491BB1379BB}" destId="{78ABB936-2792-8943-9275-91F1A0618E4A}" srcOrd="0" destOrd="0" presId="urn:microsoft.com/office/officeart/2005/8/layout/process4"/>
    <dgm:cxn modelId="{9B8A248D-CD2C-254D-8976-0531E4448FA1}" type="presParOf" srcId="{78ABB936-2792-8943-9275-91F1A0618E4A}" destId="{83920B7D-BEC9-FB4C-8963-D0B6269ABA5D}" srcOrd="0" destOrd="0" presId="urn:microsoft.com/office/officeart/2005/8/layout/process4"/>
    <dgm:cxn modelId="{D1B50C8B-0B82-A64E-93EE-1846136FDD25}" type="presParOf" srcId="{37E65507-25AC-774A-891F-B491BB1379BB}" destId="{7BFD04E0-199F-9844-AA3D-D0E1F0D45927}" srcOrd="1" destOrd="0" presId="urn:microsoft.com/office/officeart/2005/8/layout/process4"/>
    <dgm:cxn modelId="{FC3FDA01-67B6-394E-91F6-83834ABBC475}" type="presParOf" srcId="{37E65507-25AC-774A-891F-B491BB1379BB}" destId="{38C043AB-EE54-4C4F-B160-AC2A8780453D}" srcOrd="2" destOrd="0" presId="urn:microsoft.com/office/officeart/2005/8/layout/process4"/>
    <dgm:cxn modelId="{8E5941A0-B727-BB4E-8ADB-C4A82CA4959B}" type="presParOf" srcId="{38C043AB-EE54-4C4F-B160-AC2A8780453D}" destId="{09D88340-9F64-764A-9091-5FC7CA3BB89F}" srcOrd="0" destOrd="0" presId="urn:microsoft.com/office/officeart/2005/8/layout/process4"/>
    <dgm:cxn modelId="{F6D570DE-04F9-F145-AB73-B527675B975E}" type="presParOf" srcId="{37E65507-25AC-774A-891F-B491BB1379BB}" destId="{92140503-B0C5-AB46-8D50-DBCB61589121}" srcOrd="3" destOrd="0" presId="urn:microsoft.com/office/officeart/2005/8/layout/process4"/>
    <dgm:cxn modelId="{8F3F80EA-31F3-1C4B-ABE5-5214B114BBEA}" type="presParOf" srcId="{37E65507-25AC-774A-891F-B491BB1379BB}" destId="{CA54E9CD-306F-874A-B2C7-CE78648A04B5}" srcOrd="4" destOrd="0" presId="urn:microsoft.com/office/officeart/2005/8/layout/process4"/>
    <dgm:cxn modelId="{FAC6EBCA-D97F-1841-A1B4-69FEFA589C62}" type="presParOf" srcId="{CA54E9CD-306F-874A-B2C7-CE78648A04B5}" destId="{53F90FC6-BEE3-1D4B-8DD5-40C850BC5AAE}" srcOrd="0" destOrd="0" presId="urn:microsoft.com/office/officeart/2005/8/layout/process4"/>
    <dgm:cxn modelId="{CA6A866B-20A8-C645-BC0F-61AB59538CB7}" type="presParOf" srcId="{37E65507-25AC-774A-891F-B491BB1379BB}" destId="{81A1D8E4-A63F-9247-A2CE-BF3D52C80645}" srcOrd="5" destOrd="0" presId="urn:microsoft.com/office/officeart/2005/8/layout/process4"/>
    <dgm:cxn modelId="{BC1FE0A8-F671-FD40-B162-406D7B05C209}" type="presParOf" srcId="{37E65507-25AC-774A-891F-B491BB1379BB}" destId="{83900072-4E31-5E42-BB7E-01098A1A31DB}" srcOrd="6" destOrd="0" presId="urn:microsoft.com/office/officeart/2005/8/layout/process4"/>
    <dgm:cxn modelId="{E48ABF47-2758-9E4A-B7DD-454D3FCE18DB}" type="presParOf" srcId="{83900072-4E31-5E42-BB7E-01098A1A31DB}" destId="{141FC8B7-7369-9C4E-93F8-E9D9368EFB91}" srcOrd="0" destOrd="0" presId="urn:microsoft.com/office/officeart/2005/8/layout/process4"/>
    <dgm:cxn modelId="{9F131F43-2A05-F744-A469-7DD3B8359F06}" type="presParOf" srcId="{37E65507-25AC-774A-891F-B491BB1379BB}" destId="{26440539-0C4D-3541-8D6E-67F72451922B}" srcOrd="7" destOrd="0" presId="urn:microsoft.com/office/officeart/2005/8/layout/process4"/>
    <dgm:cxn modelId="{116139EE-ECB8-404C-8D98-EBF66126E321}" type="presParOf" srcId="{37E65507-25AC-774A-891F-B491BB1379BB}" destId="{F6B37893-6C8D-724B-86FE-E50C0A3F521A}" srcOrd="8" destOrd="0" presId="urn:microsoft.com/office/officeart/2005/8/layout/process4"/>
    <dgm:cxn modelId="{E59F5D0C-D494-C44E-90DE-64C31CBE8E28}" type="presParOf" srcId="{F6B37893-6C8D-724B-86FE-E50C0A3F521A}" destId="{DD9CFB1F-662A-2449-9F3E-88AC3B01BD76}" srcOrd="0" destOrd="0" presId="urn:microsoft.com/office/officeart/2005/8/layout/process4"/>
    <dgm:cxn modelId="{41C8ABEB-3271-274A-96CE-8DBF1E55AE97}" type="presParOf" srcId="{37E65507-25AC-774A-891F-B491BB1379BB}" destId="{1FC60F24-E52B-FA41-BAB4-801903300D13}" srcOrd="9" destOrd="0" presId="urn:microsoft.com/office/officeart/2005/8/layout/process4"/>
    <dgm:cxn modelId="{7B4CF7AE-0A17-974F-ADD6-F4DF5A0F6F65}" type="presParOf" srcId="{37E65507-25AC-774A-891F-B491BB1379BB}" destId="{8B8492C8-0AAB-5549-A117-C26EFC20B5AB}" srcOrd="10" destOrd="0" presId="urn:microsoft.com/office/officeart/2005/8/layout/process4"/>
    <dgm:cxn modelId="{83A7EB70-4F3E-4548-B931-636934F42678}" type="presParOf" srcId="{8B8492C8-0AAB-5549-A117-C26EFC20B5AB}" destId="{06D93568-A561-674B-AD76-F455E9E76E7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EC75DC-4BAF-444D-88BA-E7588C7030AB}"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s-ES"/>
        </a:p>
      </dgm:t>
    </dgm:pt>
    <dgm:pt modelId="{74449865-D485-824D-AB7B-2E8436D7923D}">
      <dgm:prSet phldrT="[Texto]"/>
      <dgm:spPr/>
      <dgm:t>
        <a:bodyPr/>
        <a:lstStyle/>
        <a:p>
          <a:r>
            <a:rPr lang="es-ES" dirty="0"/>
            <a:t>Medidas de posición</a:t>
          </a:r>
        </a:p>
      </dgm:t>
    </dgm:pt>
    <dgm:pt modelId="{CAA12909-44ED-4245-A37E-51B0BE292AEC}" type="parTrans" cxnId="{33C51223-B717-2F4F-A7AA-52740C76C220}">
      <dgm:prSet/>
      <dgm:spPr/>
      <dgm:t>
        <a:bodyPr/>
        <a:lstStyle/>
        <a:p>
          <a:endParaRPr lang="es-ES"/>
        </a:p>
      </dgm:t>
    </dgm:pt>
    <dgm:pt modelId="{CD312703-CA6E-BF4F-84E9-7D5ABC2824C5}" type="sibTrans" cxnId="{33C51223-B717-2F4F-A7AA-52740C76C220}">
      <dgm:prSet/>
      <dgm:spPr/>
      <dgm:t>
        <a:bodyPr/>
        <a:lstStyle/>
        <a:p>
          <a:endParaRPr lang="es-ES"/>
        </a:p>
      </dgm:t>
    </dgm:pt>
    <dgm:pt modelId="{90D1220D-C2DB-124D-BCC3-DDE9DA34664B}">
      <dgm:prSet phldrT="[Texto]"/>
      <dgm:spPr/>
      <dgm:t>
        <a:bodyPr/>
        <a:lstStyle/>
        <a:p>
          <a:r>
            <a:rPr lang="es-ES" dirty="0"/>
            <a:t>Percentiles</a:t>
          </a:r>
        </a:p>
      </dgm:t>
    </dgm:pt>
    <dgm:pt modelId="{D5E19C2A-2DC4-474B-AC52-84C3A9E7DD44}" type="parTrans" cxnId="{4D48F49C-4FC3-8F44-826C-4BC69CADB6DB}">
      <dgm:prSet/>
      <dgm:spPr/>
      <dgm:t>
        <a:bodyPr/>
        <a:lstStyle/>
        <a:p>
          <a:endParaRPr lang="es-ES"/>
        </a:p>
      </dgm:t>
    </dgm:pt>
    <dgm:pt modelId="{20243822-4153-9840-88ED-DE617DC4DA57}" type="sibTrans" cxnId="{4D48F49C-4FC3-8F44-826C-4BC69CADB6DB}">
      <dgm:prSet/>
      <dgm:spPr/>
      <dgm:t>
        <a:bodyPr/>
        <a:lstStyle/>
        <a:p>
          <a:endParaRPr lang="es-ES"/>
        </a:p>
      </dgm:t>
    </dgm:pt>
    <dgm:pt modelId="{E9F1979D-3D6F-C14E-A496-75CFF3127B2C}">
      <dgm:prSet phldrT="[Texto]"/>
      <dgm:spPr/>
      <dgm:t>
        <a:bodyPr/>
        <a:lstStyle/>
        <a:p>
          <a:r>
            <a:rPr lang="es-ES" dirty="0"/>
            <a:t>Medidas de centralización</a:t>
          </a:r>
        </a:p>
      </dgm:t>
    </dgm:pt>
    <dgm:pt modelId="{9A44868C-5987-0D44-A169-FB7822C82B5F}" type="parTrans" cxnId="{30D9704B-A8BC-7348-B432-9DC7DB622781}">
      <dgm:prSet/>
      <dgm:spPr/>
      <dgm:t>
        <a:bodyPr/>
        <a:lstStyle/>
        <a:p>
          <a:endParaRPr lang="es-ES"/>
        </a:p>
      </dgm:t>
    </dgm:pt>
    <dgm:pt modelId="{7BF37472-DFBE-B545-9425-ED10443B9A5E}" type="sibTrans" cxnId="{30D9704B-A8BC-7348-B432-9DC7DB622781}">
      <dgm:prSet/>
      <dgm:spPr/>
      <dgm:t>
        <a:bodyPr/>
        <a:lstStyle/>
        <a:p>
          <a:endParaRPr lang="es-ES"/>
        </a:p>
      </dgm:t>
    </dgm:pt>
    <dgm:pt modelId="{6EE726B5-C39A-EA46-A295-BA6598CE50A3}">
      <dgm:prSet phldrT="[Texto]"/>
      <dgm:spPr/>
      <dgm:t>
        <a:bodyPr/>
        <a:lstStyle/>
        <a:p>
          <a:r>
            <a:rPr lang="es-ES" dirty="0"/>
            <a:t>Media</a:t>
          </a:r>
        </a:p>
      </dgm:t>
    </dgm:pt>
    <dgm:pt modelId="{07C91A9C-D49D-4249-9FB1-B6351CFCB0C6}" type="parTrans" cxnId="{DA8DA2EE-B311-3A47-A048-6A022A052AF8}">
      <dgm:prSet/>
      <dgm:spPr/>
      <dgm:t>
        <a:bodyPr/>
        <a:lstStyle/>
        <a:p>
          <a:endParaRPr lang="es-ES"/>
        </a:p>
      </dgm:t>
    </dgm:pt>
    <dgm:pt modelId="{E8C9DE76-A885-8D4A-8F11-B6F676465A4D}" type="sibTrans" cxnId="{DA8DA2EE-B311-3A47-A048-6A022A052AF8}">
      <dgm:prSet/>
      <dgm:spPr/>
      <dgm:t>
        <a:bodyPr/>
        <a:lstStyle/>
        <a:p>
          <a:endParaRPr lang="es-ES"/>
        </a:p>
      </dgm:t>
    </dgm:pt>
    <dgm:pt modelId="{ACB24BE8-1F2B-AA4B-BCD7-5623CE6DA2C3}">
      <dgm:prSet phldrT="[Texto]"/>
      <dgm:spPr/>
      <dgm:t>
        <a:bodyPr/>
        <a:lstStyle/>
        <a:p>
          <a:r>
            <a:rPr lang="es-ES" dirty="0"/>
            <a:t>Mediana</a:t>
          </a:r>
        </a:p>
      </dgm:t>
    </dgm:pt>
    <dgm:pt modelId="{E60D6805-A29F-7648-990B-A3AEC58B3CF1}" type="parTrans" cxnId="{7246696B-EBCB-6E44-BF81-E769E351ABBC}">
      <dgm:prSet/>
      <dgm:spPr/>
      <dgm:t>
        <a:bodyPr/>
        <a:lstStyle/>
        <a:p>
          <a:endParaRPr lang="es-ES"/>
        </a:p>
      </dgm:t>
    </dgm:pt>
    <dgm:pt modelId="{C02EAB7B-16E1-7C48-A630-72F677020E8A}" type="sibTrans" cxnId="{7246696B-EBCB-6E44-BF81-E769E351ABBC}">
      <dgm:prSet/>
      <dgm:spPr/>
      <dgm:t>
        <a:bodyPr/>
        <a:lstStyle/>
        <a:p>
          <a:endParaRPr lang="es-ES"/>
        </a:p>
      </dgm:t>
    </dgm:pt>
    <dgm:pt modelId="{D8618038-7781-BF48-938D-8D252ACC8591}">
      <dgm:prSet phldrT="[Texto]"/>
      <dgm:spPr/>
      <dgm:t>
        <a:bodyPr/>
        <a:lstStyle/>
        <a:p>
          <a:r>
            <a:rPr lang="es-ES" dirty="0"/>
            <a:t>Medidas de dispersión</a:t>
          </a:r>
        </a:p>
      </dgm:t>
    </dgm:pt>
    <dgm:pt modelId="{BE63F1F7-AC06-3C46-B283-8A4734970790}" type="parTrans" cxnId="{02EB5F6C-4554-B24F-92F7-58695E51D11E}">
      <dgm:prSet/>
      <dgm:spPr/>
      <dgm:t>
        <a:bodyPr/>
        <a:lstStyle/>
        <a:p>
          <a:endParaRPr lang="es-ES"/>
        </a:p>
      </dgm:t>
    </dgm:pt>
    <dgm:pt modelId="{B07ACEA1-4F74-3341-BC9E-983142119224}" type="sibTrans" cxnId="{02EB5F6C-4554-B24F-92F7-58695E51D11E}">
      <dgm:prSet/>
      <dgm:spPr/>
      <dgm:t>
        <a:bodyPr/>
        <a:lstStyle/>
        <a:p>
          <a:endParaRPr lang="es-ES"/>
        </a:p>
      </dgm:t>
    </dgm:pt>
    <dgm:pt modelId="{3663A63D-DFDA-244D-8576-EE853E95EC84}">
      <dgm:prSet phldrT="[Texto]"/>
      <dgm:spPr/>
      <dgm:t>
        <a:bodyPr/>
        <a:lstStyle/>
        <a:p>
          <a:r>
            <a:rPr lang="es-ES" dirty="0"/>
            <a:t>Varianza</a:t>
          </a:r>
        </a:p>
      </dgm:t>
    </dgm:pt>
    <dgm:pt modelId="{A20549E5-059C-9D4B-82E8-A382E63BC6B4}" type="parTrans" cxnId="{319E024B-96F1-9A41-A213-BAA56F0A6232}">
      <dgm:prSet/>
      <dgm:spPr/>
      <dgm:t>
        <a:bodyPr/>
        <a:lstStyle/>
        <a:p>
          <a:endParaRPr lang="es-ES"/>
        </a:p>
      </dgm:t>
    </dgm:pt>
    <dgm:pt modelId="{ECF9275D-E9E5-9F45-B92C-53EBEECDD752}" type="sibTrans" cxnId="{319E024B-96F1-9A41-A213-BAA56F0A6232}">
      <dgm:prSet/>
      <dgm:spPr/>
      <dgm:t>
        <a:bodyPr/>
        <a:lstStyle/>
        <a:p>
          <a:endParaRPr lang="es-ES"/>
        </a:p>
      </dgm:t>
    </dgm:pt>
    <dgm:pt modelId="{6C69BACC-D347-174B-BD10-3DE5A7E14313}">
      <dgm:prSet phldrT="[Texto]"/>
      <dgm:spPr/>
      <dgm:t>
        <a:bodyPr/>
        <a:lstStyle/>
        <a:p>
          <a:r>
            <a:rPr lang="es-ES" dirty="0"/>
            <a:t>Desviación típica</a:t>
          </a:r>
        </a:p>
      </dgm:t>
    </dgm:pt>
    <dgm:pt modelId="{1070F73A-DA5E-AA45-980C-61646FA9013F}" type="parTrans" cxnId="{9F8D47B4-8EE1-4742-B9D4-D1DEB2A8B116}">
      <dgm:prSet/>
      <dgm:spPr/>
      <dgm:t>
        <a:bodyPr/>
        <a:lstStyle/>
        <a:p>
          <a:endParaRPr lang="es-ES"/>
        </a:p>
      </dgm:t>
    </dgm:pt>
    <dgm:pt modelId="{833FEEF4-3449-EE41-BEA0-9DE2E31DEF03}" type="sibTrans" cxnId="{9F8D47B4-8EE1-4742-B9D4-D1DEB2A8B116}">
      <dgm:prSet/>
      <dgm:spPr/>
      <dgm:t>
        <a:bodyPr/>
        <a:lstStyle/>
        <a:p>
          <a:endParaRPr lang="es-ES"/>
        </a:p>
      </dgm:t>
    </dgm:pt>
    <dgm:pt modelId="{897E10A8-8A0C-4F47-AD95-7FFF7F54A192}">
      <dgm:prSet phldrT="[Texto]"/>
      <dgm:spPr/>
      <dgm:t>
        <a:bodyPr/>
        <a:lstStyle/>
        <a:p>
          <a:r>
            <a:rPr lang="es-ES" dirty="0"/>
            <a:t>Cuartiles</a:t>
          </a:r>
        </a:p>
      </dgm:t>
    </dgm:pt>
    <dgm:pt modelId="{1848584C-8486-0D42-B254-0AEC370EB558}" type="parTrans" cxnId="{CC9C0786-9ADE-B840-A714-989842288F26}">
      <dgm:prSet/>
      <dgm:spPr/>
      <dgm:t>
        <a:bodyPr/>
        <a:lstStyle/>
        <a:p>
          <a:endParaRPr lang="es-ES"/>
        </a:p>
      </dgm:t>
    </dgm:pt>
    <dgm:pt modelId="{DD2893F3-0C33-2844-AF47-78F4B5E5B9F3}" type="sibTrans" cxnId="{CC9C0786-9ADE-B840-A714-989842288F26}">
      <dgm:prSet/>
      <dgm:spPr/>
      <dgm:t>
        <a:bodyPr/>
        <a:lstStyle/>
        <a:p>
          <a:endParaRPr lang="es-ES"/>
        </a:p>
      </dgm:t>
    </dgm:pt>
    <dgm:pt modelId="{9AE72607-B4A2-FC40-896E-DB1AC8DF1F27}">
      <dgm:prSet phldrT="[Texto]"/>
      <dgm:spPr/>
      <dgm:t>
        <a:bodyPr/>
        <a:lstStyle/>
        <a:p>
          <a:r>
            <a:rPr lang="es-ES" dirty="0" err="1"/>
            <a:t>Decíies</a:t>
          </a:r>
          <a:endParaRPr lang="es-ES" dirty="0"/>
        </a:p>
      </dgm:t>
    </dgm:pt>
    <dgm:pt modelId="{CB3239D9-BF13-044C-8862-3D50347D2D94}" type="parTrans" cxnId="{5C6E4222-1ED2-614D-83F3-8D5CC50D8708}">
      <dgm:prSet/>
      <dgm:spPr/>
      <dgm:t>
        <a:bodyPr/>
        <a:lstStyle/>
        <a:p>
          <a:endParaRPr lang="es-ES"/>
        </a:p>
      </dgm:t>
    </dgm:pt>
    <dgm:pt modelId="{1E368E16-E44C-E849-85DA-6143454D31C4}" type="sibTrans" cxnId="{5C6E4222-1ED2-614D-83F3-8D5CC50D8708}">
      <dgm:prSet/>
      <dgm:spPr/>
      <dgm:t>
        <a:bodyPr/>
        <a:lstStyle/>
        <a:p>
          <a:endParaRPr lang="es-ES"/>
        </a:p>
      </dgm:t>
    </dgm:pt>
    <dgm:pt modelId="{6BAF95E1-9255-B344-915F-6BC817E10BDF}">
      <dgm:prSet phldrT="[Texto]"/>
      <dgm:spPr/>
      <dgm:t>
        <a:bodyPr/>
        <a:lstStyle/>
        <a:p>
          <a:r>
            <a:rPr lang="es-ES" dirty="0"/>
            <a:t>Moda</a:t>
          </a:r>
        </a:p>
      </dgm:t>
    </dgm:pt>
    <dgm:pt modelId="{F11299CE-0B1D-BC48-8DF8-E9B29183FCD5}" type="parTrans" cxnId="{425E6689-F707-9B45-92E5-053C136DE133}">
      <dgm:prSet/>
      <dgm:spPr/>
      <dgm:t>
        <a:bodyPr/>
        <a:lstStyle/>
        <a:p>
          <a:endParaRPr lang="es-ES"/>
        </a:p>
      </dgm:t>
    </dgm:pt>
    <dgm:pt modelId="{8EAA88B8-1866-FC49-90AB-0E435A2CF854}" type="sibTrans" cxnId="{425E6689-F707-9B45-92E5-053C136DE133}">
      <dgm:prSet/>
      <dgm:spPr/>
      <dgm:t>
        <a:bodyPr/>
        <a:lstStyle/>
        <a:p>
          <a:endParaRPr lang="es-ES"/>
        </a:p>
      </dgm:t>
    </dgm:pt>
    <dgm:pt modelId="{2C0E48FB-D597-9949-A930-566FFFAE0080}">
      <dgm:prSet phldrT="[Texto]"/>
      <dgm:spPr/>
      <dgm:t>
        <a:bodyPr/>
        <a:lstStyle/>
        <a:p>
          <a:r>
            <a:rPr lang="es-ES" dirty="0"/>
            <a:t>Rango </a:t>
          </a:r>
          <a:r>
            <a:rPr lang="es-ES" dirty="0" err="1"/>
            <a:t>muestral</a:t>
          </a:r>
          <a:endParaRPr lang="es-ES" dirty="0"/>
        </a:p>
      </dgm:t>
    </dgm:pt>
    <dgm:pt modelId="{385D91BF-329A-C84D-A28C-36C7821B2DAE}" type="parTrans" cxnId="{1F98E6A9-3C6A-4A42-9DA5-90C24369DB46}">
      <dgm:prSet/>
      <dgm:spPr/>
      <dgm:t>
        <a:bodyPr/>
        <a:lstStyle/>
        <a:p>
          <a:endParaRPr lang="es-ES"/>
        </a:p>
      </dgm:t>
    </dgm:pt>
    <dgm:pt modelId="{31B3727A-8831-5E4A-852B-569838797270}" type="sibTrans" cxnId="{1F98E6A9-3C6A-4A42-9DA5-90C24369DB46}">
      <dgm:prSet/>
      <dgm:spPr/>
      <dgm:t>
        <a:bodyPr/>
        <a:lstStyle/>
        <a:p>
          <a:endParaRPr lang="es-ES"/>
        </a:p>
      </dgm:t>
    </dgm:pt>
    <dgm:pt modelId="{C747FAB3-A44A-E644-9C42-3421E6B4D5F3}">
      <dgm:prSet phldrT="[Texto]"/>
      <dgm:spPr/>
      <dgm:t>
        <a:bodyPr/>
        <a:lstStyle/>
        <a:p>
          <a:r>
            <a:rPr lang="es-ES" dirty="0"/>
            <a:t>Medidas de dispersión relativas</a:t>
          </a:r>
        </a:p>
      </dgm:t>
    </dgm:pt>
    <dgm:pt modelId="{8ECF3949-A22F-044E-A6C3-DC111A1B1A6C}" type="parTrans" cxnId="{4F0A736F-099B-6847-ADF1-9A3F3A45E4C2}">
      <dgm:prSet/>
      <dgm:spPr/>
      <dgm:t>
        <a:bodyPr/>
        <a:lstStyle/>
        <a:p>
          <a:endParaRPr lang="es-ES"/>
        </a:p>
      </dgm:t>
    </dgm:pt>
    <dgm:pt modelId="{979DD6CF-7E65-A341-8E5D-66807E383D71}" type="sibTrans" cxnId="{4F0A736F-099B-6847-ADF1-9A3F3A45E4C2}">
      <dgm:prSet/>
      <dgm:spPr/>
      <dgm:t>
        <a:bodyPr/>
        <a:lstStyle/>
        <a:p>
          <a:endParaRPr lang="es-ES"/>
        </a:p>
      </dgm:t>
    </dgm:pt>
    <dgm:pt modelId="{5F10874D-63E5-1A45-BA50-519F4545E3FF}">
      <dgm:prSet phldrT="[Texto]"/>
      <dgm:spPr/>
      <dgm:t>
        <a:bodyPr/>
        <a:lstStyle/>
        <a:p>
          <a:r>
            <a:rPr lang="es-ES" dirty="0"/>
            <a:t>Coeficiente de variación de Pearson</a:t>
          </a:r>
        </a:p>
      </dgm:t>
    </dgm:pt>
    <dgm:pt modelId="{5344F418-36AD-F147-9E47-6067EC5C3D11}" type="parTrans" cxnId="{0E767D00-6BAF-AF42-B76A-E3416D798BBB}">
      <dgm:prSet/>
      <dgm:spPr/>
      <dgm:t>
        <a:bodyPr/>
        <a:lstStyle/>
        <a:p>
          <a:endParaRPr lang="es-ES"/>
        </a:p>
      </dgm:t>
    </dgm:pt>
    <dgm:pt modelId="{31A1C2E8-E781-2C4F-822B-D40E289D0B21}" type="sibTrans" cxnId="{0E767D00-6BAF-AF42-B76A-E3416D798BBB}">
      <dgm:prSet/>
      <dgm:spPr/>
      <dgm:t>
        <a:bodyPr/>
        <a:lstStyle/>
        <a:p>
          <a:endParaRPr lang="es-ES"/>
        </a:p>
      </dgm:t>
    </dgm:pt>
    <dgm:pt modelId="{A2C79592-BB28-F246-855E-0A8980D0B1FE}" type="pres">
      <dgm:prSet presAssocID="{68EC75DC-4BAF-444D-88BA-E7588C7030AB}" presName="Name0" presStyleCnt="0">
        <dgm:presLayoutVars>
          <dgm:dir/>
          <dgm:animLvl val="lvl"/>
          <dgm:resizeHandles val="exact"/>
        </dgm:presLayoutVars>
      </dgm:prSet>
      <dgm:spPr/>
      <dgm:t>
        <a:bodyPr/>
        <a:lstStyle/>
        <a:p>
          <a:endParaRPr lang="es-CL"/>
        </a:p>
      </dgm:t>
    </dgm:pt>
    <dgm:pt modelId="{C54EBCEA-8640-DD46-A0DF-38C63D079CEA}" type="pres">
      <dgm:prSet presAssocID="{74449865-D485-824D-AB7B-2E8436D7923D}" presName="composite" presStyleCnt="0"/>
      <dgm:spPr/>
    </dgm:pt>
    <dgm:pt modelId="{FE3A67B1-2A07-FE4A-92A7-D8D12C448B67}" type="pres">
      <dgm:prSet presAssocID="{74449865-D485-824D-AB7B-2E8436D7923D}" presName="parTx" presStyleLbl="alignNode1" presStyleIdx="0" presStyleCnt="4">
        <dgm:presLayoutVars>
          <dgm:chMax val="0"/>
          <dgm:chPref val="0"/>
          <dgm:bulletEnabled val="1"/>
        </dgm:presLayoutVars>
      </dgm:prSet>
      <dgm:spPr/>
      <dgm:t>
        <a:bodyPr/>
        <a:lstStyle/>
        <a:p>
          <a:endParaRPr lang="es-CL"/>
        </a:p>
      </dgm:t>
    </dgm:pt>
    <dgm:pt modelId="{4E346924-D9CC-124F-B702-D44A452A2CE6}" type="pres">
      <dgm:prSet presAssocID="{74449865-D485-824D-AB7B-2E8436D7923D}" presName="desTx" presStyleLbl="alignAccFollowNode1" presStyleIdx="0" presStyleCnt="4">
        <dgm:presLayoutVars>
          <dgm:bulletEnabled val="1"/>
        </dgm:presLayoutVars>
      </dgm:prSet>
      <dgm:spPr/>
      <dgm:t>
        <a:bodyPr/>
        <a:lstStyle/>
        <a:p>
          <a:endParaRPr lang="es-CL"/>
        </a:p>
      </dgm:t>
    </dgm:pt>
    <dgm:pt modelId="{C974C236-AA0B-8644-8006-BE05B84F474F}" type="pres">
      <dgm:prSet presAssocID="{CD312703-CA6E-BF4F-84E9-7D5ABC2824C5}" presName="space" presStyleCnt="0"/>
      <dgm:spPr/>
    </dgm:pt>
    <dgm:pt modelId="{9D1E73A5-E18B-BD4E-8D22-8A42BE335003}" type="pres">
      <dgm:prSet presAssocID="{E9F1979D-3D6F-C14E-A496-75CFF3127B2C}" presName="composite" presStyleCnt="0"/>
      <dgm:spPr/>
    </dgm:pt>
    <dgm:pt modelId="{37949BDF-256B-A54E-9F14-A4D50B96DEFA}" type="pres">
      <dgm:prSet presAssocID="{E9F1979D-3D6F-C14E-A496-75CFF3127B2C}" presName="parTx" presStyleLbl="alignNode1" presStyleIdx="1" presStyleCnt="4">
        <dgm:presLayoutVars>
          <dgm:chMax val="0"/>
          <dgm:chPref val="0"/>
          <dgm:bulletEnabled val="1"/>
        </dgm:presLayoutVars>
      </dgm:prSet>
      <dgm:spPr/>
      <dgm:t>
        <a:bodyPr/>
        <a:lstStyle/>
        <a:p>
          <a:endParaRPr lang="es-CL"/>
        </a:p>
      </dgm:t>
    </dgm:pt>
    <dgm:pt modelId="{6349588C-C681-7A4F-B6B7-EA01E5D15512}" type="pres">
      <dgm:prSet presAssocID="{E9F1979D-3D6F-C14E-A496-75CFF3127B2C}" presName="desTx" presStyleLbl="alignAccFollowNode1" presStyleIdx="1" presStyleCnt="4">
        <dgm:presLayoutVars>
          <dgm:bulletEnabled val="1"/>
        </dgm:presLayoutVars>
      </dgm:prSet>
      <dgm:spPr/>
      <dgm:t>
        <a:bodyPr/>
        <a:lstStyle/>
        <a:p>
          <a:endParaRPr lang="es-CL"/>
        </a:p>
      </dgm:t>
    </dgm:pt>
    <dgm:pt modelId="{C51695D4-B3DE-7A4E-BDE1-013CD6AE6600}" type="pres">
      <dgm:prSet presAssocID="{7BF37472-DFBE-B545-9425-ED10443B9A5E}" presName="space" presStyleCnt="0"/>
      <dgm:spPr/>
    </dgm:pt>
    <dgm:pt modelId="{C4142E7C-E662-0847-8374-C8288FDE1421}" type="pres">
      <dgm:prSet presAssocID="{D8618038-7781-BF48-938D-8D252ACC8591}" presName="composite" presStyleCnt="0"/>
      <dgm:spPr/>
    </dgm:pt>
    <dgm:pt modelId="{862C76A7-DF3C-0744-B173-A09570EF095E}" type="pres">
      <dgm:prSet presAssocID="{D8618038-7781-BF48-938D-8D252ACC8591}" presName="parTx" presStyleLbl="alignNode1" presStyleIdx="2" presStyleCnt="4">
        <dgm:presLayoutVars>
          <dgm:chMax val="0"/>
          <dgm:chPref val="0"/>
          <dgm:bulletEnabled val="1"/>
        </dgm:presLayoutVars>
      </dgm:prSet>
      <dgm:spPr/>
      <dgm:t>
        <a:bodyPr/>
        <a:lstStyle/>
        <a:p>
          <a:endParaRPr lang="es-CL"/>
        </a:p>
      </dgm:t>
    </dgm:pt>
    <dgm:pt modelId="{0DF5D038-E5C6-454E-A7B3-CF69989072FA}" type="pres">
      <dgm:prSet presAssocID="{D8618038-7781-BF48-938D-8D252ACC8591}" presName="desTx" presStyleLbl="alignAccFollowNode1" presStyleIdx="2" presStyleCnt="4">
        <dgm:presLayoutVars>
          <dgm:bulletEnabled val="1"/>
        </dgm:presLayoutVars>
      </dgm:prSet>
      <dgm:spPr/>
      <dgm:t>
        <a:bodyPr/>
        <a:lstStyle/>
        <a:p>
          <a:endParaRPr lang="es-CL"/>
        </a:p>
      </dgm:t>
    </dgm:pt>
    <dgm:pt modelId="{5BFA8C34-02E3-BD4D-90C8-E24A28C8FD80}" type="pres">
      <dgm:prSet presAssocID="{B07ACEA1-4F74-3341-BC9E-983142119224}" presName="space" presStyleCnt="0"/>
      <dgm:spPr/>
    </dgm:pt>
    <dgm:pt modelId="{88908155-40E2-7A42-AEE1-CB7D755D0286}" type="pres">
      <dgm:prSet presAssocID="{C747FAB3-A44A-E644-9C42-3421E6B4D5F3}" presName="composite" presStyleCnt="0"/>
      <dgm:spPr/>
    </dgm:pt>
    <dgm:pt modelId="{D0FA61AE-73E0-E045-AD82-3F57442A51F5}" type="pres">
      <dgm:prSet presAssocID="{C747FAB3-A44A-E644-9C42-3421E6B4D5F3}" presName="parTx" presStyleLbl="alignNode1" presStyleIdx="3" presStyleCnt="4">
        <dgm:presLayoutVars>
          <dgm:chMax val="0"/>
          <dgm:chPref val="0"/>
          <dgm:bulletEnabled val="1"/>
        </dgm:presLayoutVars>
      </dgm:prSet>
      <dgm:spPr/>
      <dgm:t>
        <a:bodyPr/>
        <a:lstStyle/>
        <a:p>
          <a:endParaRPr lang="es-CL"/>
        </a:p>
      </dgm:t>
    </dgm:pt>
    <dgm:pt modelId="{414CB078-80D0-0C4A-BBE8-F50E7B91C5C1}" type="pres">
      <dgm:prSet presAssocID="{C747FAB3-A44A-E644-9C42-3421E6B4D5F3}" presName="desTx" presStyleLbl="alignAccFollowNode1" presStyleIdx="3" presStyleCnt="4">
        <dgm:presLayoutVars>
          <dgm:bulletEnabled val="1"/>
        </dgm:presLayoutVars>
      </dgm:prSet>
      <dgm:spPr/>
      <dgm:t>
        <a:bodyPr/>
        <a:lstStyle/>
        <a:p>
          <a:endParaRPr lang="es-CL"/>
        </a:p>
      </dgm:t>
    </dgm:pt>
  </dgm:ptLst>
  <dgm:cxnLst>
    <dgm:cxn modelId="{4BEFB4BA-7786-4042-8F0C-54251F935CAC}" type="presOf" srcId="{897E10A8-8A0C-4F47-AD95-7FFF7F54A192}" destId="{4E346924-D9CC-124F-B702-D44A452A2CE6}" srcOrd="0" destOrd="1" presId="urn:microsoft.com/office/officeart/2005/8/layout/hList1"/>
    <dgm:cxn modelId="{5AF184F5-37EB-6F40-89D9-D218F217A9DF}" type="presOf" srcId="{9AE72607-B4A2-FC40-896E-DB1AC8DF1F27}" destId="{4E346924-D9CC-124F-B702-D44A452A2CE6}" srcOrd="0" destOrd="2" presId="urn:microsoft.com/office/officeart/2005/8/layout/hList1"/>
    <dgm:cxn modelId="{0E767D00-6BAF-AF42-B76A-E3416D798BBB}" srcId="{C747FAB3-A44A-E644-9C42-3421E6B4D5F3}" destId="{5F10874D-63E5-1A45-BA50-519F4545E3FF}" srcOrd="0" destOrd="0" parTransId="{5344F418-36AD-F147-9E47-6067EC5C3D11}" sibTransId="{31A1C2E8-E781-2C4F-822B-D40E289D0B21}"/>
    <dgm:cxn modelId="{A00E16FC-DF67-D24E-8042-42CE7417A929}" type="presOf" srcId="{3663A63D-DFDA-244D-8576-EE853E95EC84}" destId="{0DF5D038-E5C6-454E-A7B3-CF69989072FA}" srcOrd="0" destOrd="0" presId="urn:microsoft.com/office/officeart/2005/8/layout/hList1"/>
    <dgm:cxn modelId="{4F0A736F-099B-6847-ADF1-9A3F3A45E4C2}" srcId="{68EC75DC-4BAF-444D-88BA-E7588C7030AB}" destId="{C747FAB3-A44A-E644-9C42-3421E6B4D5F3}" srcOrd="3" destOrd="0" parTransId="{8ECF3949-A22F-044E-A6C3-DC111A1B1A6C}" sibTransId="{979DD6CF-7E65-A341-8E5D-66807E383D71}"/>
    <dgm:cxn modelId="{7246696B-EBCB-6E44-BF81-E769E351ABBC}" srcId="{E9F1979D-3D6F-C14E-A496-75CFF3127B2C}" destId="{ACB24BE8-1F2B-AA4B-BCD7-5623CE6DA2C3}" srcOrd="1" destOrd="0" parTransId="{E60D6805-A29F-7648-990B-A3AEC58B3CF1}" sibTransId="{C02EAB7B-16E1-7C48-A630-72F677020E8A}"/>
    <dgm:cxn modelId="{6AC18B13-7B9F-3F45-9D5A-583E1BE613BB}" type="presOf" srcId="{6BAF95E1-9255-B344-915F-6BC817E10BDF}" destId="{6349588C-C681-7A4F-B6B7-EA01E5D15512}" srcOrd="0" destOrd="2" presId="urn:microsoft.com/office/officeart/2005/8/layout/hList1"/>
    <dgm:cxn modelId="{5C6E4222-1ED2-614D-83F3-8D5CC50D8708}" srcId="{74449865-D485-824D-AB7B-2E8436D7923D}" destId="{9AE72607-B4A2-FC40-896E-DB1AC8DF1F27}" srcOrd="2" destOrd="0" parTransId="{CB3239D9-BF13-044C-8862-3D50347D2D94}" sibTransId="{1E368E16-E44C-E849-85DA-6143454D31C4}"/>
    <dgm:cxn modelId="{30D9704B-A8BC-7348-B432-9DC7DB622781}" srcId="{68EC75DC-4BAF-444D-88BA-E7588C7030AB}" destId="{E9F1979D-3D6F-C14E-A496-75CFF3127B2C}" srcOrd="1" destOrd="0" parTransId="{9A44868C-5987-0D44-A169-FB7822C82B5F}" sibTransId="{7BF37472-DFBE-B545-9425-ED10443B9A5E}"/>
    <dgm:cxn modelId="{5EEFBAC8-CC13-DD40-9EB6-09939D52057C}" type="presOf" srcId="{2C0E48FB-D597-9949-A930-566FFFAE0080}" destId="{0DF5D038-E5C6-454E-A7B3-CF69989072FA}" srcOrd="0" destOrd="2" presId="urn:microsoft.com/office/officeart/2005/8/layout/hList1"/>
    <dgm:cxn modelId="{CC9C0786-9ADE-B840-A714-989842288F26}" srcId="{74449865-D485-824D-AB7B-2E8436D7923D}" destId="{897E10A8-8A0C-4F47-AD95-7FFF7F54A192}" srcOrd="1" destOrd="0" parTransId="{1848584C-8486-0D42-B254-0AEC370EB558}" sibTransId="{DD2893F3-0C33-2844-AF47-78F4B5E5B9F3}"/>
    <dgm:cxn modelId="{9F8D47B4-8EE1-4742-B9D4-D1DEB2A8B116}" srcId="{D8618038-7781-BF48-938D-8D252ACC8591}" destId="{6C69BACC-D347-174B-BD10-3DE5A7E14313}" srcOrd="1" destOrd="0" parTransId="{1070F73A-DA5E-AA45-980C-61646FA9013F}" sibTransId="{833FEEF4-3449-EE41-BEA0-9DE2E31DEF03}"/>
    <dgm:cxn modelId="{33C51223-B717-2F4F-A7AA-52740C76C220}" srcId="{68EC75DC-4BAF-444D-88BA-E7588C7030AB}" destId="{74449865-D485-824D-AB7B-2E8436D7923D}" srcOrd="0" destOrd="0" parTransId="{CAA12909-44ED-4245-A37E-51B0BE292AEC}" sibTransId="{CD312703-CA6E-BF4F-84E9-7D5ABC2824C5}"/>
    <dgm:cxn modelId="{1F98E6A9-3C6A-4A42-9DA5-90C24369DB46}" srcId="{D8618038-7781-BF48-938D-8D252ACC8591}" destId="{2C0E48FB-D597-9949-A930-566FFFAE0080}" srcOrd="2" destOrd="0" parTransId="{385D91BF-329A-C84D-A28C-36C7821B2DAE}" sibTransId="{31B3727A-8831-5E4A-852B-569838797270}"/>
    <dgm:cxn modelId="{6B0B96C3-2FA0-CA49-81F3-B7E447DC224F}" type="presOf" srcId="{C747FAB3-A44A-E644-9C42-3421E6B4D5F3}" destId="{D0FA61AE-73E0-E045-AD82-3F57442A51F5}" srcOrd="0" destOrd="0" presId="urn:microsoft.com/office/officeart/2005/8/layout/hList1"/>
    <dgm:cxn modelId="{3CF5EF1B-4B6E-154E-8B3D-3E1DCC33307E}" type="presOf" srcId="{E9F1979D-3D6F-C14E-A496-75CFF3127B2C}" destId="{37949BDF-256B-A54E-9F14-A4D50B96DEFA}" srcOrd="0" destOrd="0" presId="urn:microsoft.com/office/officeart/2005/8/layout/hList1"/>
    <dgm:cxn modelId="{DA8DA2EE-B311-3A47-A048-6A022A052AF8}" srcId="{E9F1979D-3D6F-C14E-A496-75CFF3127B2C}" destId="{6EE726B5-C39A-EA46-A295-BA6598CE50A3}" srcOrd="0" destOrd="0" parTransId="{07C91A9C-D49D-4249-9FB1-B6351CFCB0C6}" sibTransId="{E8C9DE76-A885-8D4A-8F11-B6F676465A4D}"/>
    <dgm:cxn modelId="{CF9F9214-056A-8046-8D64-FA30E3284192}" type="presOf" srcId="{ACB24BE8-1F2B-AA4B-BCD7-5623CE6DA2C3}" destId="{6349588C-C681-7A4F-B6B7-EA01E5D15512}" srcOrd="0" destOrd="1" presId="urn:microsoft.com/office/officeart/2005/8/layout/hList1"/>
    <dgm:cxn modelId="{1287207D-3E2C-7247-8A50-2D3BFE2395C8}" type="presOf" srcId="{6C69BACC-D347-174B-BD10-3DE5A7E14313}" destId="{0DF5D038-E5C6-454E-A7B3-CF69989072FA}" srcOrd="0" destOrd="1" presId="urn:microsoft.com/office/officeart/2005/8/layout/hList1"/>
    <dgm:cxn modelId="{6417A6A8-84C3-9F4F-9575-5378F0E5DB4F}" type="presOf" srcId="{74449865-D485-824D-AB7B-2E8436D7923D}" destId="{FE3A67B1-2A07-FE4A-92A7-D8D12C448B67}" srcOrd="0" destOrd="0" presId="urn:microsoft.com/office/officeart/2005/8/layout/hList1"/>
    <dgm:cxn modelId="{425E6689-F707-9B45-92E5-053C136DE133}" srcId="{E9F1979D-3D6F-C14E-A496-75CFF3127B2C}" destId="{6BAF95E1-9255-B344-915F-6BC817E10BDF}" srcOrd="2" destOrd="0" parTransId="{F11299CE-0B1D-BC48-8DF8-E9B29183FCD5}" sibTransId="{8EAA88B8-1866-FC49-90AB-0E435A2CF854}"/>
    <dgm:cxn modelId="{02EB5F6C-4554-B24F-92F7-58695E51D11E}" srcId="{68EC75DC-4BAF-444D-88BA-E7588C7030AB}" destId="{D8618038-7781-BF48-938D-8D252ACC8591}" srcOrd="2" destOrd="0" parTransId="{BE63F1F7-AC06-3C46-B283-8A4734970790}" sibTransId="{B07ACEA1-4F74-3341-BC9E-983142119224}"/>
    <dgm:cxn modelId="{1DF09761-24F4-544D-BCBA-9169E156703D}" type="presOf" srcId="{90D1220D-C2DB-124D-BCC3-DDE9DA34664B}" destId="{4E346924-D9CC-124F-B702-D44A452A2CE6}" srcOrd="0" destOrd="0" presId="urn:microsoft.com/office/officeart/2005/8/layout/hList1"/>
    <dgm:cxn modelId="{D0E29429-FEF9-9E45-A3C0-48251EA6ED11}" type="presOf" srcId="{68EC75DC-4BAF-444D-88BA-E7588C7030AB}" destId="{A2C79592-BB28-F246-855E-0A8980D0B1FE}" srcOrd="0" destOrd="0" presId="urn:microsoft.com/office/officeart/2005/8/layout/hList1"/>
    <dgm:cxn modelId="{EA88C686-34FF-7B49-A9DB-83F9BFAF17E3}" type="presOf" srcId="{5F10874D-63E5-1A45-BA50-519F4545E3FF}" destId="{414CB078-80D0-0C4A-BBE8-F50E7B91C5C1}" srcOrd="0" destOrd="0" presId="urn:microsoft.com/office/officeart/2005/8/layout/hList1"/>
    <dgm:cxn modelId="{B6B2A578-C696-DA4A-B63B-6F9DA8F6CA33}" type="presOf" srcId="{6EE726B5-C39A-EA46-A295-BA6598CE50A3}" destId="{6349588C-C681-7A4F-B6B7-EA01E5D15512}" srcOrd="0" destOrd="0" presId="urn:microsoft.com/office/officeart/2005/8/layout/hList1"/>
    <dgm:cxn modelId="{4CF927BD-F60F-F145-921D-A9EF7AA87E88}" type="presOf" srcId="{D8618038-7781-BF48-938D-8D252ACC8591}" destId="{862C76A7-DF3C-0744-B173-A09570EF095E}" srcOrd="0" destOrd="0" presId="urn:microsoft.com/office/officeart/2005/8/layout/hList1"/>
    <dgm:cxn modelId="{4D48F49C-4FC3-8F44-826C-4BC69CADB6DB}" srcId="{74449865-D485-824D-AB7B-2E8436D7923D}" destId="{90D1220D-C2DB-124D-BCC3-DDE9DA34664B}" srcOrd="0" destOrd="0" parTransId="{D5E19C2A-2DC4-474B-AC52-84C3A9E7DD44}" sibTransId="{20243822-4153-9840-88ED-DE617DC4DA57}"/>
    <dgm:cxn modelId="{319E024B-96F1-9A41-A213-BAA56F0A6232}" srcId="{D8618038-7781-BF48-938D-8D252ACC8591}" destId="{3663A63D-DFDA-244D-8576-EE853E95EC84}" srcOrd="0" destOrd="0" parTransId="{A20549E5-059C-9D4B-82E8-A382E63BC6B4}" sibTransId="{ECF9275D-E9E5-9F45-B92C-53EBEECDD752}"/>
    <dgm:cxn modelId="{1D4A64E8-76A4-854C-8CF8-949168CACEE9}" type="presParOf" srcId="{A2C79592-BB28-F246-855E-0A8980D0B1FE}" destId="{C54EBCEA-8640-DD46-A0DF-38C63D079CEA}" srcOrd="0" destOrd="0" presId="urn:microsoft.com/office/officeart/2005/8/layout/hList1"/>
    <dgm:cxn modelId="{B49D6B40-7930-F649-AC73-B7B073198124}" type="presParOf" srcId="{C54EBCEA-8640-DD46-A0DF-38C63D079CEA}" destId="{FE3A67B1-2A07-FE4A-92A7-D8D12C448B67}" srcOrd="0" destOrd="0" presId="urn:microsoft.com/office/officeart/2005/8/layout/hList1"/>
    <dgm:cxn modelId="{A084957B-9E75-A94C-9705-674F20CAABE8}" type="presParOf" srcId="{C54EBCEA-8640-DD46-A0DF-38C63D079CEA}" destId="{4E346924-D9CC-124F-B702-D44A452A2CE6}" srcOrd="1" destOrd="0" presId="urn:microsoft.com/office/officeart/2005/8/layout/hList1"/>
    <dgm:cxn modelId="{7FE56F85-D1D5-5C47-A29D-644D95A9F137}" type="presParOf" srcId="{A2C79592-BB28-F246-855E-0A8980D0B1FE}" destId="{C974C236-AA0B-8644-8006-BE05B84F474F}" srcOrd="1" destOrd="0" presId="urn:microsoft.com/office/officeart/2005/8/layout/hList1"/>
    <dgm:cxn modelId="{5ACAE3F7-1ED4-8E4D-ACB4-C6C2B5FFB9F2}" type="presParOf" srcId="{A2C79592-BB28-F246-855E-0A8980D0B1FE}" destId="{9D1E73A5-E18B-BD4E-8D22-8A42BE335003}" srcOrd="2" destOrd="0" presId="urn:microsoft.com/office/officeart/2005/8/layout/hList1"/>
    <dgm:cxn modelId="{E8850164-8E1A-FB48-BD22-FC72EBCDA80E}" type="presParOf" srcId="{9D1E73A5-E18B-BD4E-8D22-8A42BE335003}" destId="{37949BDF-256B-A54E-9F14-A4D50B96DEFA}" srcOrd="0" destOrd="0" presId="urn:microsoft.com/office/officeart/2005/8/layout/hList1"/>
    <dgm:cxn modelId="{A44F5EB2-858C-244E-BF59-D1E51A6A279C}" type="presParOf" srcId="{9D1E73A5-E18B-BD4E-8D22-8A42BE335003}" destId="{6349588C-C681-7A4F-B6B7-EA01E5D15512}" srcOrd="1" destOrd="0" presId="urn:microsoft.com/office/officeart/2005/8/layout/hList1"/>
    <dgm:cxn modelId="{4B8B8AA2-8CC7-0441-BA0A-DAD84C4FD9E1}" type="presParOf" srcId="{A2C79592-BB28-F246-855E-0A8980D0B1FE}" destId="{C51695D4-B3DE-7A4E-BDE1-013CD6AE6600}" srcOrd="3" destOrd="0" presId="urn:microsoft.com/office/officeart/2005/8/layout/hList1"/>
    <dgm:cxn modelId="{9415C708-5BCC-9B49-851C-52938DD3BAAC}" type="presParOf" srcId="{A2C79592-BB28-F246-855E-0A8980D0B1FE}" destId="{C4142E7C-E662-0847-8374-C8288FDE1421}" srcOrd="4" destOrd="0" presId="urn:microsoft.com/office/officeart/2005/8/layout/hList1"/>
    <dgm:cxn modelId="{2A45023B-8948-384B-A4D5-3AB89F3A86B8}" type="presParOf" srcId="{C4142E7C-E662-0847-8374-C8288FDE1421}" destId="{862C76A7-DF3C-0744-B173-A09570EF095E}" srcOrd="0" destOrd="0" presId="urn:microsoft.com/office/officeart/2005/8/layout/hList1"/>
    <dgm:cxn modelId="{8CF54FDE-2779-B544-9B6A-773D1A5BC205}" type="presParOf" srcId="{C4142E7C-E662-0847-8374-C8288FDE1421}" destId="{0DF5D038-E5C6-454E-A7B3-CF69989072FA}" srcOrd="1" destOrd="0" presId="urn:microsoft.com/office/officeart/2005/8/layout/hList1"/>
    <dgm:cxn modelId="{D51D0CDE-570B-0042-9342-1813E10DA33E}" type="presParOf" srcId="{A2C79592-BB28-F246-855E-0A8980D0B1FE}" destId="{5BFA8C34-02E3-BD4D-90C8-E24A28C8FD80}" srcOrd="5" destOrd="0" presId="urn:microsoft.com/office/officeart/2005/8/layout/hList1"/>
    <dgm:cxn modelId="{16E8282B-43D1-474E-A0F2-553A313D006F}" type="presParOf" srcId="{A2C79592-BB28-F246-855E-0A8980D0B1FE}" destId="{88908155-40E2-7A42-AEE1-CB7D755D0286}" srcOrd="6" destOrd="0" presId="urn:microsoft.com/office/officeart/2005/8/layout/hList1"/>
    <dgm:cxn modelId="{CA99C021-AD00-FE49-86BA-1680C5A13273}" type="presParOf" srcId="{88908155-40E2-7A42-AEE1-CB7D755D0286}" destId="{D0FA61AE-73E0-E045-AD82-3F57442A51F5}" srcOrd="0" destOrd="0" presId="urn:microsoft.com/office/officeart/2005/8/layout/hList1"/>
    <dgm:cxn modelId="{1EF4367D-FB44-3B46-A0AC-1FD3A9479E69}" type="presParOf" srcId="{88908155-40E2-7A42-AEE1-CB7D755D0286}" destId="{414CB078-80D0-0C4A-BBE8-F50E7B91C5C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2621C1-F91E-E446-ADB6-A8933D90ABB3}" type="doc">
      <dgm:prSet loTypeId="urn:microsoft.com/office/officeart/2005/8/layout/vList5" loCatId="list" qsTypeId="urn:microsoft.com/office/officeart/2005/8/quickstyle/3d9" qsCatId="3D" csTypeId="urn:microsoft.com/office/officeart/2005/8/colors/accent1_2" csCatId="accent1"/>
      <dgm:spPr/>
      <dgm:t>
        <a:bodyPr/>
        <a:lstStyle/>
        <a:p>
          <a:endParaRPr lang="es-ES"/>
        </a:p>
      </dgm:t>
    </dgm:pt>
    <dgm:pt modelId="{4C9DED95-E66F-154D-A22B-E335A6B14C90}">
      <dgm:prSet/>
      <dgm:spPr/>
      <dgm:t>
        <a:bodyPr/>
        <a:lstStyle/>
        <a:p>
          <a:r>
            <a:rPr lang="es-ES_tradnl" b="0" i="0"/>
            <a:t>Frecuencia absoluta (fi)</a:t>
          </a:r>
          <a:endParaRPr lang="es-CL"/>
        </a:p>
      </dgm:t>
    </dgm:pt>
    <dgm:pt modelId="{59FECB46-15AF-5443-87BB-351FEC6B5932}" type="parTrans" cxnId="{1FED14B9-AE3F-C04E-BD32-A1D088B23B40}">
      <dgm:prSet/>
      <dgm:spPr/>
      <dgm:t>
        <a:bodyPr/>
        <a:lstStyle/>
        <a:p>
          <a:endParaRPr lang="es-ES"/>
        </a:p>
      </dgm:t>
    </dgm:pt>
    <dgm:pt modelId="{F73835F4-7BF3-6E4E-9195-1C9310B6AEEC}" type="sibTrans" cxnId="{1FED14B9-AE3F-C04E-BD32-A1D088B23B40}">
      <dgm:prSet/>
      <dgm:spPr/>
      <dgm:t>
        <a:bodyPr/>
        <a:lstStyle/>
        <a:p>
          <a:endParaRPr lang="es-ES"/>
        </a:p>
      </dgm:t>
    </dgm:pt>
    <dgm:pt modelId="{FF4EBADC-95A1-9B4C-9526-B189901ACD60}">
      <dgm:prSet/>
      <dgm:spPr/>
      <dgm:t>
        <a:bodyPr/>
        <a:lstStyle/>
        <a:p>
          <a:r>
            <a:rPr lang="es-ES_tradnl" b="0" i="0"/>
            <a:t>Frecuencia relativa (ni)</a:t>
          </a:r>
          <a:endParaRPr lang="es-CL"/>
        </a:p>
      </dgm:t>
    </dgm:pt>
    <dgm:pt modelId="{2186C3FA-E253-9746-ACC2-86429ED74F8A}" type="parTrans" cxnId="{6E97EE8E-8997-7F4C-AD1D-783EF78A7452}">
      <dgm:prSet/>
      <dgm:spPr/>
      <dgm:t>
        <a:bodyPr/>
        <a:lstStyle/>
        <a:p>
          <a:endParaRPr lang="es-ES"/>
        </a:p>
      </dgm:t>
    </dgm:pt>
    <dgm:pt modelId="{4DDE21CD-C387-8443-8C35-7DD4A64C02A8}" type="sibTrans" cxnId="{6E97EE8E-8997-7F4C-AD1D-783EF78A7452}">
      <dgm:prSet/>
      <dgm:spPr/>
      <dgm:t>
        <a:bodyPr/>
        <a:lstStyle/>
        <a:p>
          <a:endParaRPr lang="es-ES"/>
        </a:p>
      </dgm:t>
    </dgm:pt>
    <dgm:pt modelId="{2D5ECACF-E89E-FD40-872F-1D38F283BD59}">
      <dgm:prSet/>
      <dgm:spPr/>
      <dgm:t>
        <a:bodyPr/>
        <a:lstStyle/>
        <a:p>
          <a:r>
            <a:rPr lang="es-ES_tradnl" b="0" i="0" dirty="0"/>
            <a:t>Frecuencia acumulada (Fi)</a:t>
          </a:r>
          <a:endParaRPr lang="es-CL" dirty="0"/>
        </a:p>
      </dgm:t>
    </dgm:pt>
    <dgm:pt modelId="{8E833D10-6A1C-7049-9669-B738C4806DF0}" type="parTrans" cxnId="{9664BC4D-75F4-BB48-A7E3-0F1B025ADE98}">
      <dgm:prSet/>
      <dgm:spPr/>
      <dgm:t>
        <a:bodyPr/>
        <a:lstStyle/>
        <a:p>
          <a:endParaRPr lang="es-ES"/>
        </a:p>
      </dgm:t>
    </dgm:pt>
    <dgm:pt modelId="{4B63566A-E3CD-2E48-98CE-9CB3F4ACD947}" type="sibTrans" cxnId="{9664BC4D-75F4-BB48-A7E3-0F1B025ADE98}">
      <dgm:prSet/>
      <dgm:spPr/>
      <dgm:t>
        <a:bodyPr/>
        <a:lstStyle/>
        <a:p>
          <a:endParaRPr lang="es-ES"/>
        </a:p>
      </dgm:t>
    </dgm:pt>
    <dgm:pt modelId="{A6AF7EFF-EAEB-EB4D-BDE4-A38F08F7995F}">
      <dgm:prSet/>
      <dgm:spPr/>
      <dgm:t>
        <a:bodyPr/>
        <a:lstStyle/>
        <a:p>
          <a:r>
            <a:rPr lang="es-ES_tradnl" b="0" i="0"/>
            <a:t>Frecuencia relativa acumulada (Ni)</a:t>
          </a:r>
          <a:endParaRPr lang="es-CL"/>
        </a:p>
      </dgm:t>
    </dgm:pt>
    <dgm:pt modelId="{CAFE590D-842F-1648-992E-791BF8736C78}" type="parTrans" cxnId="{4CF6A15A-4970-3145-ABD6-2FEF6059E211}">
      <dgm:prSet/>
      <dgm:spPr/>
      <dgm:t>
        <a:bodyPr/>
        <a:lstStyle/>
        <a:p>
          <a:endParaRPr lang="es-ES"/>
        </a:p>
      </dgm:t>
    </dgm:pt>
    <dgm:pt modelId="{316798A8-5C2D-ED49-9477-FAC396F95CF7}" type="sibTrans" cxnId="{4CF6A15A-4970-3145-ABD6-2FEF6059E211}">
      <dgm:prSet/>
      <dgm:spPr/>
      <dgm:t>
        <a:bodyPr/>
        <a:lstStyle/>
        <a:p>
          <a:endParaRPr lang="es-ES"/>
        </a:p>
      </dgm:t>
    </dgm:pt>
    <dgm:pt modelId="{2D263032-98CB-E944-B104-A713208E00FC}" type="pres">
      <dgm:prSet presAssocID="{F32621C1-F91E-E446-ADB6-A8933D90ABB3}" presName="Name0" presStyleCnt="0">
        <dgm:presLayoutVars>
          <dgm:dir/>
          <dgm:animLvl val="lvl"/>
          <dgm:resizeHandles val="exact"/>
        </dgm:presLayoutVars>
      </dgm:prSet>
      <dgm:spPr/>
      <dgm:t>
        <a:bodyPr/>
        <a:lstStyle/>
        <a:p>
          <a:endParaRPr lang="es-CL"/>
        </a:p>
      </dgm:t>
    </dgm:pt>
    <dgm:pt modelId="{004ADCD7-8040-4B4E-BABC-C358BF8B615E}" type="pres">
      <dgm:prSet presAssocID="{4C9DED95-E66F-154D-A22B-E335A6B14C90}" presName="linNode" presStyleCnt="0"/>
      <dgm:spPr/>
    </dgm:pt>
    <dgm:pt modelId="{B8210C87-529E-9A40-A5A5-56CDB32ECC01}" type="pres">
      <dgm:prSet presAssocID="{4C9DED95-E66F-154D-A22B-E335A6B14C90}" presName="parentText" presStyleLbl="node1" presStyleIdx="0" presStyleCnt="4">
        <dgm:presLayoutVars>
          <dgm:chMax val="1"/>
          <dgm:bulletEnabled val="1"/>
        </dgm:presLayoutVars>
      </dgm:prSet>
      <dgm:spPr/>
      <dgm:t>
        <a:bodyPr/>
        <a:lstStyle/>
        <a:p>
          <a:endParaRPr lang="es-CL"/>
        </a:p>
      </dgm:t>
    </dgm:pt>
    <dgm:pt modelId="{F4947F59-8CAF-0E46-A1EC-DAE96CBBE3E3}" type="pres">
      <dgm:prSet presAssocID="{F73835F4-7BF3-6E4E-9195-1C9310B6AEEC}" presName="sp" presStyleCnt="0"/>
      <dgm:spPr/>
    </dgm:pt>
    <dgm:pt modelId="{3B43DB5E-EF43-F645-AF56-A5B40E0F6EF1}" type="pres">
      <dgm:prSet presAssocID="{FF4EBADC-95A1-9B4C-9526-B189901ACD60}" presName="linNode" presStyleCnt="0"/>
      <dgm:spPr/>
    </dgm:pt>
    <dgm:pt modelId="{80544A11-8333-0C4E-AA29-60090D7B8D55}" type="pres">
      <dgm:prSet presAssocID="{FF4EBADC-95A1-9B4C-9526-B189901ACD60}" presName="parentText" presStyleLbl="node1" presStyleIdx="1" presStyleCnt="4">
        <dgm:presLayoutVars>
          <dgm:chMax val="1"/>
          <dgm:bulletEnabled val="1"/>
        </dgm:presLayoutVars>
      </dgm:prSet>
      <dgm:spPr/>
      <dgm:t>
        <a:bodyPr/>
        <a:lstStyle/>
        <a:p>
          <a:endParaRPr lang="es-CL"/>
        </a:p>
      </dgm:t>
    </dgm:pt>
    <dgm:pt modelId="{53360CAF-CBD8-6D44-AEDC-102F172DA801}" type="pres">
      <dgm:prSet presAssocID="{4DDE21CD-C387-8443-8C35-7DD4A64C02A8}" presName="sp" presStyleCnt="0"/>
      <dgm:spPr/>
    </dgm:pt>
    <dgm:pt modelId="{E4AD74B1-A1AD-A247-9376-6E4BDC7E69FE}" type="pres">
      <dgm:prSet presAssocID="{2D5ECACF-E89E-FD40-872F-1D38F283BD59}" presName="linNode" presStyleCnt="0"/>
      <dgm:spPr/>
    </dgm:pt>
    <dgm:pt modelId="{A0119454-4F84-0E4D-8DDB-A81DEBAE6DAB}" type="pres">
      <dgm:prSet presAssocID="{2D5ECACF-E89E-FD40-872F-1D38F283BD59}" presName="parentText" presStyleLbl="node1" presStyleIdx="2" presStyleCnt="4">
        <dgm:presLayoutVars>
          <dgm:chMax val="1"/>
          <dgm:bulletEnabled val="1"/>
        </dgm:presLayoutVars>
      </dgm:prSet>
      <dgm:spPr/>
      <dgm:t>
        <a:bodyPr/>
        <a:lstStyle/>
        <a:p>
          <a:endParaRPr lang="es-CL"/>
        </a:p>
      </dgm:t>
    </dgm:pt>
    <dgm:pt modelId="{8E3A921E-4F43-424B-AA38-40BBFA01C86B}" type="pres">
      <dgm:prSet presAssocID="{4B63566A-E3CD-2E48-98CE-9CB3F4ACD947}" presName="sp" presStyleCnt="0"/>
      <dgm:spPr/>
    </dgm:pt>
    <dgm:pt modelId="{43A937D5-88CC-1945-B0C0-8F74D2E0B950}" type="pres">
      <dgm:prSet presAssocID="{A6AF7EFF-EAEB-EB4D-BDE4-A38F08F7995F}" presName="linNode" presStyleCnt="0"/>
      <dgm:spPr/>
    </dgm:pt>
    <dgm:pt modelId="{1C84A6DE-EFAE-8449-8B7A-AD38CF205B09}" type="pres">
      <dgm:prSet presAssocID="{A6AF7EFF-EAEB-EB4D-BDE4-A38F08F7995F}" presName="parentText" presStyleLbl="node1" presStyleIdx="3" presStyleCnt="4">
        <dgm:presLayoutVars>
          <dgm:chMax val="1"/>
          <dgm:bulletEnabled val="1"/>
        </dgm:presLayoutVars>
      </dgm:prSet>
      <dgm:spPr/>
      <dgm:t>
        <a:bodyPr/>
        <a:lstStyle/>
        <a:p>
          <a:endParaRPr lang="es-CL"/>
        </a:p>
      </dgm:t>
    </dgm:pt>
  </dgm:ptLst>
  <dgm:cxnLst>
    <dgm:cxn modelId="{20F3795E-A708-9B47-A168-923E5572502C}" type="presOf" srcId="{F32621C1-F91E-E446-ADB6-A8933D90ABB3}" destId="{2D263032-98CB-E944-B104-A713208E00FC}" srcOrd="0" destOrd="0" presId="urn:microsoft.com/office/officeart/2005/8/layout/vList5"/>
    <dgm:cxn modelId="{C8B227CF-96F1-414A-BB95-67CD8EA72981}" type="presOf" srcId="{FF4EBADC-95A1-9B4C-9526-B189901ACD60}" destId="{80544A11-8333-0C4E-AA29-60090D7B8D55}" srcOrd="0" destOrd="0" presId="urn:microsoft.com/office/officeart/2005/8/layout/vList5"/>
    <dgm:cxn modelId="{4CF6A15A-4970-3145-ABD6-2FEF6059E211}" srcId="{F32621C1-F91E-E446-ADB6-A8933D90ABB3}" destId="{A6AF7EFF-EAEB-EB4D-BDE4-A38F08F7995F}" srcOrd="3" destOrd="0" parTransId="{CAFE590D-842F-1648-992E-791BF8736C78}" sibTransId="{316798A8-5C2D-ED49-9477-FAC396F95CF7}"/>
    <dgm:cxn modelId="{9664BC4D-75F4-BB48-A7E3-0F1B025ADE98}" srcId="{F32621C1-F91E-E446-ADB6-A8933D90ABB3}" destId="{2D5ECACF-E89E-FD40-872F-1D38F283BD59}" srcOrd="2" destOrd="0" parTransId="{8E833D10-6A1C-7049-9669-B738C4806DF0}" sibTransId="{4B63566A-E3CD-2E48-98CE-9CB3F4ACD947}"/>
    <dgm:cxn modelId="{A3D8B78E-1A4E-F04D-8556-5AB6ED7D306E}" type="presOf" srcId="{2D5ECACF-E89E-FD40-872F-1D38F283BD59}" destId="{A0119454-4F84-0E4D-8DDB-A81DEBAE6DAB}" srcOrd="0" destOrd="0" presId="urn:microsoft.com/office/officeart/2005/8/layout/vList5"/>
    <dgm:cxn modelId="{6BF03722-D604-2A4D-9EB6-E6E192F0D90C}" type="presOf" srcId="{A6AF7EFF-EAEB-EB4D-BDE4-A38F08F7995F}" destId="{1C84A6DE-EFAE-8449-8B7A-AD38CF205B09}" srcOrd="0" destOrd="0" presId="urn:microsoft.com/office/officeart/2005/8/layout/vList5"/>
    <dgm:cxn modelId="{1FED14B9-AE3F-C04E-BD32-A1D088B23B40}" srcId="{F32621C1-F91E-E446-ADB6-A8933D90ABB3}" destId="{4C9DED95-E66F-154D-A22B-E335A6B14C90}" srcOrd="0" destOrd="0" parTransId="{59FECB46-15AF-5443-87BB-351FEC6B5932}" sibTransId="{F73835F4-7BF3-6E4E-9195-1C9310B6AEEC}"/>
    <dgm:cxn modelId="{DB484A8D-FE74-BD4C-A4CB-5B4FE0DCAF2A}" type="presOf" srcId="{4C9DED95-E66F-154D-A22B-E335A6B14C90}" destId="{B8210C87-529E-9A40-A5A5-56CDB32ECC01}" srcOrd="0" destOrd="0" presId="urn:microsoft.com/office/officeart/2005/8/layout/vList5"/>
    <dgm:cxn modelId="{6E97EE8E-8997-7F4C-AD1D-783EF78A7452}" srcId="{F32621C1-F91E-E446-ADB6-A8933D90ABB3}" destId="{FF4EBADC-95A1-9B4C-9526-B189901ACD60}" srcOrd="1" destOrd="0" parTransId="{2186C3FA-E253-9746-ACC2-86429ED74F8A}" sibTransId="{4DDE21CD-C387-8443-8C35-7DD4A64C02A8}"/>
    <dgm:cxn modelId="{3B0BC396-E368-864A-A9C6-ECD2D14AD7F5}" type="presParOf" srcId="{2D263032-98CB-E944-B104-A713208E00FC}" destId="{004ADCD7-8040-4B4E-BABC-C358BF8B615E}" srcOrd="0" destOrd="0" presId="urn:microsoft.com/office/officeart/2005/8/layout/vList5"/>
    <dgm:cxn modelId="{00B0B10C-4592-8F49-A8C2-9D0C988D3372}" type="presParOf" srcId="{004ADCD7-8040-4B4E-BABC-C358BF8B615E}" destId="{B8210C87-529E-9A40-A5A5-56CDB32ECC01}" srcOrd="0" destOrd="0" presId="urn:microsoft.com/office/officeart/2005/8/layout/vList5"/>
    <dgm:cxn modelId="{050EF684-9CC3-EE4B-B9A3-337082A403DA}" type="presParOf" srcId="{2D263032-98CB-E944-B104-A713208E00FC}" destId="{F4947F59-8CAF-0E46-A1EC-DAE96CBBE3E3}" srcOrd="1" destOrd="0" presId="urn:microsoft.com/office/officeart/2005/8/layout/vList5"/>
    <dgm:cxn modelId="{84F791D2-ECFF-FE42-8304-0AC0B8537045}" type="presParOf" srcId="{2D263032-98CB-E944-B104-A713208E00FC}" destId="{3B43DB5E-EF43-F645-AF56-A5B40E0F6EF1}" srcOrd="2" destOrd="0" presId="urn:microsoft.com/office/officeart/2005/8/layout/vList5"/>
    <dgm:cxn modelId="{BE64D754-2B3F-214D-8A20-F6A30E5E090B}" type="presParOf" srcId="{3B43DB5E-EF43-F645-AF56-A5B40E0F6EF1}" destId="{80544A11-8333-0C4E-AA29-60090D7B8D55}" srcOrd="0" destOrd="0" presId="urn:microsoft.com/office/officeart/2005/8/layout/vList5"/>
    <dgm:cxn modelId="{E424220C-E056-094B-A24A-58B82F3B7844}" type="presParOf" srcId="{2D263032-98CB-E944-B104-A713208E00FC}" destId="{53360CAF-CBD8-6D44-AEDC-102F172DA801}" srcOrd="3" destOrd="0" presId="urn:microsoft.com/office/officeart/2005/8/layout/vList5"/>
    <dgm:cxn modelId="{AC9B7713-E41F-4543-A890-8BB107E654A2}" type="presParOf" srcId="{2D263032-98CB-E944-B104-A713208E00FC}" destId="{E4AD74B1-A1AD-A247-9376-6E4BDC7E69FE}" srcOrd="4" destOrd="0" presId="urn:microsoft.com/office/officeart/2005/8/layout/vList5"/>
    <dgm:cxn modelId="{34B36B22-89AF-294A-9CB3-533D28AEB31E}" type="presParOf" srcId="{E4AD74B1-A1AD-A247-9376-6E4BDC7E69FE}" destId="{A0119454-4F84-0E4D-8DDB-A81DEBAE6DAB}" srcOrd="0" destOrd="0" presId="urn:microsoft.com/office/officeart/2005/8/layout/vList5"/>
    <dgm:cxn modelId="{F4E461AD-E14C-EC48-8BDF-CEA81D452D87}" type="presParOf" srcId="{2D263032-98CB-E944-B104-A713208E00FC}" destId="{8E3A921E-4F43-424B-AA38-40BBFA01C86B}" srcOrd="5" destOrd="0" presId="urn:microsoft.com/office/officeart/2005/8/layout/vList5"/>
    <dgm:cxn modelId="{31ED42C8-CFFC-824C-B8DD-2D86CC7CB352}" type="presParOf" srcId="{2D263032-98CB-E944-B104-A713208E00FC}" destId="{43A937D5-88CC-1945-B0C0-8F74D2E0B950}" srcOrd="6" destOrd="0" presId="urn:microsoft.com/office/officeart/2005/8/layout/vList5"/>
    <dgm:cxn modelId="{A713DF11-972D-884E-A82B-F8D6DB379FE7}" type="presParOf" srcId="{43A937D5-88CC-1945-B0C0-8F74D2E0B950}" destId="{1C84A6DE-EFAE-8449-8B7A-AD38CF205B09}"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882A5-1F1E-6C4D-B8CB-1991EAE57DB0}">
      <dsp:nvSpPr>
        <dsp:cNvPr id="0" name=""/>
        <dsp:cNvSpPr/>
      </dsp:nvSpPr>
      <dsp:spPr>
        <a:xfrm>
          <a:off x="0" y="3366364"/>
          <a:ext cx="7405652" cy="4418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s-ES" sz="1000" b="0" i="0" u="none" strike="noStrike" kern="1200" cap="none">
              <a:solidFill>
                <a:srgbClr val="000000"/>
              </a:solidFill>
              <a:latin typeface="Arial"/>
              <a:ea typeface="Arial"/>
              <a:cs typeface="Arial"/>
              <a:sym typeface="Arial"/>
            </a:rPr>
            <a:t>Utiliza distintas técnicas e instrumentos para la recolección de datos: entrevistas, encuestas, documentación, observación participante</a:t>
          </a:r>
          <a:endParaRPr lang="es-CL" sz="1000" kern="1200" dirty="0"/>
        </a:p>
      </dsp:txBody>
      <dsp:txXfrm>
        <a:off x="0" y="3366364"/>
        <a:ext cx="7405652" cy="441833"/>
      </dsp:txXfrm>
    </dsp:sp>
    <dsp:sp modelId="{575CD72D-649E-C245-B49E-F6209031E719}">
      <dsp:nvSpPr>
        <dsp:cNvPr id="0" name=""/>
        <dsp:cNvSpPr/>
      </dsp:nvSpPr>
      <dsp:spPr>
        <a:xfrm rot="10800000">
          <a:off x="0" y="2693451"/>
          <a:ext cx="7405652" cy="6795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s-CL" sz="1000" kern="1200" dirty="0"/>
            <a:t>Sin generalizaciones ni proyecciones</a:t>
          </a:r>
        </a:p>
      </dsp:txBody>
      <dsp:txXfrm rot="10800000">
        <a:off x="0" y="2693451"/>
        <a:ext cx="7405652" cy="441544"/>
      </dsp:txXfrm>
    </dsp:sp>
    <dsp:sp modelId="{E1E53C07-A67C-3C4F-8E85-86752712A1F7}">
      <dsp:nvSpPr>
        <dsp:cNvPr id="0" name=""/>
        <dsp:cNvSpPr/>
      </dsp:nvSpPr>
      <dsp:spPr>
        <a:xfrm rot="10800000">
          <a:off x="0" y="2020539"/>
          <a:ext cx="7405652" cy="6795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s-CL" sz="1000" kern="1200" dirty="0"/>
            <a:t>Implica una observación atenta y un registro fiel de lo observado</a:t>
          </a:r>
        </a:p>
      </dsp:txBody>
      <dsp:txXfrm rot="10800000">
        <a:off x="0" y="2020539"/>
        <a:ext cx="7405652" cy="441544"/>
      </dsp:txXfrm>
    </dsp:sp>
    <dsp:sp modelId="{15614A5F-CC3B-3342-88D9-57B54DE5141C}">
      <dsp:nvSpPr>
        <dsp:cNvPr id="0" name=""/>
        <dsp:cNvSpPr/>
      </dsp:nvSpPr>
      <dsp:spPr>
        <a:xfrm rot="10800000">
          <a:off x="0" y="1347627"/>
          <a:ext cx="7405652" cy="6795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s-CL" sz="1000" kern="1200" dirty="0"/>
            <a:t>Obtiene muchos datos precisos sobre el objeto de estudio</a:t>
          </a:r>
        </a:p>
      </dsp:txBody>
      <dsp:txXfrm rot="10800000">
        <a:off x="0" y="1347627"/>
        <a:ext cx="7405652" cy="441544"/>
      </dsp:txXfrm>
    </dsp:sp>
    <dsp:sp modelId="{57035852-0707-154F-B03E-74406BFA49FD}">
      <dsp:nvSpPr>
        <dsp:cNvPr id="0" name=""/>
        <dsp:cNvSpPr/>
      </dsp:nvSpPr>
      <dsp:spPr>
        <a:xfrm rot="10800000">
          <a:off x="0" y="674714"/>
          <a:ext cx="7405652" cy="6795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s-ES_tradnl" sz="1000" b="0" i="0" kern="1200" dirty="0"/>
            <a:t>Suele ser un primer abordaje al objeto de estudio y funcionar como un catalizador de nuevas investigaciones .</a:t>
          </a:r>
          <a:endParaRPr lang="es-CL" sz="1000" kern="1200" dirty="0"/>
        </a:p>
      </dsp:txBody>
      <dsp:txXfrm rot="10800000">
        <a:off x="0" y="674714"/>
        <a:ext cx="7405652" cy="441544"/>
      </dsp:txXfrm>
    </dsp:sp>
    <dsp:sp modelId="{33777827-3204-334B-A096-88FC9D6DED9E}">
      <dsp:nvSpPr>
        <dsp:cNvPr id="0" name=""/>
        <dsp:cNvSpPr/>
      </dsp:nvSpPr>
      <dsp:spPr>
        <a:xfrm rot="10800000">
          <a:off x="0" y="1802"/>
          <a:ext cx="7405652" cy="6795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s-ES_tradnl" sz="1000" b="0" i="0" kern="1200"/>
            <a:t>Atiende a una metodología cuantitativa</a:t>
          </a:r>
          <a:endParaRPr lang="es-CL" sz="1000" kern="1200"/>
        </a:p>
      </dsp:txBody>
      <dsp:txXfrm rot="10800000">
        <a:off x="0" y="1802"/>
        <a:ext cx="7405652" cy="441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20B7D-BEC9-FB4C-8963-D0B6269ABA5D}">
      <dsp:nvSpPr>
        <dsp:cNvPr id="0" name=""/>
        <dsp:cNvSpPr/>
      </dsp:nvSpPr>
      <dsp:spPr>
        <a:xfrm>
          <a:off x="0" y="3590788"/>
          <a:ext cx="6096000" cy="4712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ES" sz="1700" kern="1200" dirty="0"/>
            <a:t>Propuestas</a:t>
          </a:r>
        </a:p>
      </dsp:txBody>
      <dsp:txXfrm>
        <a:off x="0" y="3590788"/>
        <a:ext cx="6096000" cy="471289"/>
      </dsp:txXfrm>
    </dsp:sp>
    <dsp:sp modelId="{09D88340-9F64-764A-9091-5FC7CA3BB89F}">
      <dsp:nvSpPr>
        <dsp:cNvPr id="0" name=""/>
        <dsp:cNvSpPr/>
      </dsp:nvSpPr>
      <dsp:spPr>
        <a:xfrm rot="10800000">
          <a:off x="0" y="2873015"/>
          <a:ext cx="6096000" cy="72484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ES" sz="1700" kern="1200" dirty="0"/>
            <a:t>Análisis</a:t>
          </a:r>
        </a:p>
      </dsp:txBody>
      <dsp:txXfrm rot="10800000">
        <a:off x="0" y="2873015"/>
        <a:ext cx="6096000" cy="470981"/>
      </dsp:txXfrm>
    </dsp:sp>
    <dsp:sp modelId="{53F90FC6-BEE3-1D4B-8DD5-40C850BC5AAE}">
      <dsp:nvSpPr>
        <dsp:cNvPr id="0" name=""/>
        <dsp:cNvSpPr/>
      </dsp:nvSpPr>
      <dsp:spPr>
        <a:xfrm rot="10800000">
          <a:off x="0" y="2155242"/>
          <a:ext cx="6096000" cy="72484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ES" sz="1700" kern="1200" dirty="0"/>
            <a:t>Decodificación y categorización de la información.</a:t>
          </a:r>
        </a:p>
      </dsp:txBody>
      <dsp:txXfrm rot="10800000">
        <a:off x="0" y="2155242"/>
        <a:ext cx="6096000" cy="470981"/>
      </dsp:txXfrm>
    </dsp:sp>
    <dsp:sp modelId="{141FC8B7-7369-9C4E-93F8-E9D9368EFB91}">
      <dsp:nvSpPr>
        <dsp:cNvPr id="0" name=""/>
        <dsp:cNvSpPr/>
      </dsp:nvSpPr>
      <dsp:spPr>
        <a:xfrm rot="10800000">
          <a:off x="0" y="1437468"/>
          <a:ext cx="6096000" cy="72484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ES" sz="1700" kern="1200" dirty="0"/>
            <a:t>Observación y registro de datos.</a:t>
          </a:r>
        </a:p>
      </dsp:txBody>
      <dsp:txXfrm rot="10800000">
        <a:off x="0" y="1437468"/>
        <a:ext cx="6096000" cy="470981"/>
      </dsp:txXfrm>
    </dsp:sp>
    <dsp:sp modelId="{DD9CFB1F-662A-2449-9F3E-88AC3B01BD76}">
      <dsp:nvSpPr>
        <dsp:cNvPr id="0" name=""/>
        <dsp:cNvSpPr/>
      </dsp:nvSpPr>
      <dsp:spPr>
        <a:xfrm rot="10800000">
          <a:off x="0" y="719695"/>
          <a:ext cx="6096000" cy="72484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ES" sz="1700" kern="1200" dirty="0"/>
            <a:t>Elaboración y construcción de los instrumentos.</a:t>
          </a:r>
        </a:p>
      </dsp:txBody>
      <dsp:txXfrm rot="10800000">
        <a:off x="0" y="719695"/>
        <a:ext cx="6096000" cy="470981"/>
      </dsp:txXfrm>
    </dsp:sp>
    <dsp:sp modelId="{06D93568-A561-674B-AD76-F455E9E76E72}">
      <dsp:nvSpPr>
        <dsp:cNvPr id="0" name=""/>
        <dsp:cNvSpPr/>
      </dsp:nvSpPr>
      <dsp:spPr>
        <a:xfrm rot="10800000">
          <a:off x="0" y="1922"/>
          <a:ext cx="6096000" cy="72484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s-ES" sz="1700" kern="1200" dirty="0"/>
            <a:t>Identificación y delimitación del problema.</a:t>
          </a:r>
        </a:p>
      </dsp:txBody>
      <dsp:txXfrm rot="10800000">
        <a:off x="0" y="1922"/>
        <a:ext cx="6096000" cy="470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A67B1-2A07-FE4A-92A7-D8D12C448B67}">
      <dsp:nvSpPr>
        <dsp:cNvPr id="0" name=""/>
        <dsp:cNvSpPr/>
      </dsp:nvSpPr>
      <dsp:spPr>
        <a:xfrm>
          <a:off x="2591" y="1441460"/>
          <a:ext cx="1558370" cy="6233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s-ES" sz="1300" kern="1200" dirty="0"/>
            <a:t>Medidas de posición</a:t>
          </a:r>
        </a:p>
      </dsp:txBody>
      <dsp:txXfrm>
        <a:off x="2591" y="1441460"/>
        <a:ext cx="1558370" cy="623348"/>
      </dsp:txXfrm>
    </dsp:sp>
    <dsp:sp modelId="{4E346924-D9CC-124F-B702-D44A452A2CE6}">
      <dsp:nvSpPr>
        <dsp:cNvPr id="0" name=""/>
        <dsp:cNvSpPr/>
      </dsp:nvSpPr>
      <dsp:spPr>
        <a:xfrm>
          <a:off x="2591" y="2064809"/>
          <a:ext cx="1558370" cy="7493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kern="1200" dirty="0"/>
            <a:t>Percentiles</a:t>
          </a:r>
        </a:p>
        <a:p>
          <a:pPr marL="114300" lvl="1" indent="-114300" algn="l" defTabSz="577850">
            <a:lnSpc>
              <a:spcPct val="90000"/>
            </a:lnSpc>
            <a:spcBef>
              <a:spcPct val="0"/>
            </a:spcBef>
            <a:spcAft>
              <a:spcPct val="15000"/>
            </a:spcAft>
            <a:buChar char="••"/>
          </a:pPr>
          <a:r>
            <a:rPr lang="es-ES" sz="1300" kern="1200" dirty="0"/>
            <a:t>Cuartiles</a:t>
          </a:r>
        </a:p>
        <a:p>
          <a:pPr marL="114300" lvl="1" indent="-114300" algn="l" defTabSz="577850">
            <a:lnSpc>
              <a:spcPct val="90000"/>
            </a:lnSpc>
            <a:spcBef>
              <a:spcPct val="0"/>
            </a:spcBef>
            <a:spcAft>
              <a:spcPct val="15000"/>
            </a:spcAft>
            <a:buChar char="••"/>
          </a:pPr>
          <a:r>
            <a:rPr lang="es-ES" sz="1300" kern="1200" dirty="0" err="1"/>
            <a:t>Decíies</a:t>
          </a:r>
          <a:endParaRPr lang="es-ES" sz="1300" kern="1200" dirty="0"/>
        </a:p>
      </dsp:txBody>
      <dsp:txXfrm>
        <a:off x="2591" y="2064809"/>
        <a:ext cx="1558370" cy="749384"/>
      </dsp:txXfrm>
    </dsp:sp>
    <dsp:sp modelId="{37949BDF-256B-A54E-9F14-A4D50B96DEFA}">
      <dsp:nvSpPr>
        <dsp:cNvPr id="0" name=""/>
        <dsp:cNvSpPr/>
      </dsp:nvSpPr>
      <dsp:spPr>
        <a:xfrm>
          <a:off x="1779134" y="1441460"/>
          <a:ext cx="1558370" cy="6233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s-ES" sz="1300" kern="1200" dirty="0"/>
            <a:t>Medidas de centralización</a:t>
          </a:r>
        </a:p>
      </dsp:txBody>
      <dsp:txXfrm>
        <a:off x="1779134" y="1441460"/>
        <a:ext cx="1558370" cy="623348"/>
      </dsp:txXfrm>
    </dsp:sp>
    <dsp:sp modelId="{6349588C-C681-7A4F-B6B7-EA01E5D15512}">
      <dsp:nvSpPr>
        <dsp:cNvPr id="0" name=""/>
        <dsp:cNvSpPr/>
      </dsp:nvSpPr>
      <dsp:spPr>
        <a:xfrm>
          <a:off x="1779134" y="2064809"/>
          <a:ext cx="1558370" cy="7493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kern="1200" dirty="0"/>
            <a:t>Media</a:t>
          </a:r>
        </a:p>
        <a:p>
          <a:pPr marL="114300" lvl="1" indent="-114300" algn="l" defTabSz="577850">
            <a:lnSpc>
              <a:spcPct val="90000"/>
            </a:lnSpc>
            <a:spcBef>
              <a:spcPct val="0"/>
            </a:spcBef>
            <a:spcAft>
              <a:spcPct val="15000"/>
            </a:spcAft>
            <a:buChar char="••"/>
          </a:pPr>
          <a:r>
            <a:rPr lang="es-ES" sz="1300" kern="1200" dirty="0"/>
            <a:t>Mediana</a:t>
          </a:r>
        </a:p>
        <a:p>
          <a:pPr marL="114300" lvl="1" indent="-114300" algn="l" defTabSz="577850">
            <a:lnSpc>
              <a:spcPct val="90000"/>
            </a:lnSpc>
            <a:spcBef>
              <a:spcPct val="0"/>
            </a:spcBef>
            <a:spcAft>
              <a:spcPct val="15000"/>
            </a:spcAft>
            <a:buChar char="••"/>
          </a:pPr>
          <a:r>
            <a:rPr lang="es-ES" sz="1300" kern="1200" dirty="0"/>
            <a:t>Moda</a:t>
          </a:r>
        </a:p>
      </dsp:txBody>
      <dsp:txXfrm>
        <a:off x="1779134" y="2064809"/>
        <a:ext cx="1558370" cy="749384"/>
      </dsp:txXfrm>
    </dsp:sp>
    <dsp:sp modelId="{862C76A7-DF3C-0744-B173-A09570EF095E}">
      <dsp:nvSpPr>
        <dsp:cNvPr id="0" name=""/>
        <dsp:cNvSpPr/>
      </dsp:nvSpPr>
      <dsp:spPr>
        <a:xfrm>
          <a:off x="3555677" y="1441460"/>
          <a:ext cx="1558370" cy="6233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s-ES" sz="1300" kern="1200" dirty="0"/>
            <a:t>Medidas de dispersión</a:t>
          </a:r>
        </a:p>
      </dsp:txBody>
      <dsp:txXfrm>
        <a:off x="3555677" y="1441460"/>
        <a:ext cx="1558370" cy="623348"/>
      </dsp:txXfrm>
    </dsp:sp>
    <dsp:sp modelId="{0DF5D038-E5C6-454E-A7B3-CF69989072FA}">
      <dsp:nvSpPr>
        <dsp:cNvPr id="0" name=""/>
        <dsp:cNvSpPr/>
      </dsp:nvSpPr>
      <dsp:spPr>
        <a:xfrm>
          <a:off x="3555677" y="2064809"/>
          <a:ext cx="1558370" cy="7493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kern="1200" dirty="0"/>
            <a:t>Varianza</a:t>
          </a:r>
        </a:p>
        <a:p>
          <a:pPr marL="114300" lvl="1" indent="-114300" algn="l" defTabSz="577850">
            <a:lnSpc>
              <a:spcPct val="90000"/>
            </a:lnSpc>
            <a:spcBef>
              <a:spcPct val="0"/>
            </a:spcBef>
            <a:spcAft>
              <a:spcPct val="15000"/>
            </a:spcAft>
            <a:buChar char="••"/>
          </a:pPr>
          <a:r>
            <a:rPr lang="es-ES" sz="1300" kern="1200" dirty="0"/>
            <a:t>Desviación típica</a:t>
          </a:r>
        </a:p>
        <a:p>
          <a:pPr marL="114300" lvl="1" indent="-114300" algn="l" defTabSz="577850">
            <a:lnSpc>
              <a:spcPct val="90000"/>
            </a:lnSpc>
            <a:spcBef>
              <a:spcPct val="0"/>
            </a:spcBef>
            <a:spcAft>
              <a:spcPct val="15000"/>
            </a:spcAft>
            <a:buChar char="••"/>
          </a:pPr>
          <a:r>
            <a:rPr lang="es-ES" sz="1300" kern="1200" dirty="0"/>
            <a:t>Rango </a:t>
          </a:r>
          <a:r>
            <a:rPr lang="es-ES" sz="1300" kern="1200" dirty="0" err="1"/>
            <a:t>muestral</a:t>
          </a:r>
          <a:endParaRPr lang="es-ES" sz="1300" kern="1200" dirty="0"/>
        </a:p>
      </dsp:txBody>
      <dsp:txXfrm>
        <a:off x="3555677" y="2064809"/>
        <a:ext cx="1558370" cy="749384"/>
      </dsp:txXfrm>
    </dsp:sp>
    <dsp:sp modelId="{D0FA61AE-73E0-E045-AD82-3F57442A51F5}">
      <dsp:nvSpPr>
        <dsp:cNvPr id="0" name=""/>
        <dsp:cNvSpPr/>
      </dsp:nvSpPr>
      <dsp:spPr>
        <a:xfrm>
          <a:off x="5332220" y="1441460"/>
          <a:ext cx="1558370" cy="62334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s-ES" sz="1300" kern="1200" dirty="0"/>
            <a:t>Medidas de dispersión relativas</a:t>
          </a:r>
        </a:p>
      </dsp:txBody>
      <dsp:txXfrm>
        <a:off x="5332220" y="1441460"/>
        <a:ext cx="1558370" cy="623348"/>
      </dsp:txXfrm>
    </dsp:sp>
    <dsp:sp modelId="{414CB078-80D0-0C4A-BBE8-F50E7B91C5C1}">
      <dsp:nvSpPr>
        <dsp:cNvPr id="0" name=""/>
        <dsp:cNvSpPr/>
      </dsp:nvSpPr>
      <dsp:spPr>
        <a:xfrm>
          <a:off x="5332220" y="2064809"/>
          <a:ext cx="1558370" cy="74938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ES" sz="1300" kern="1200" dirty="0"/>
            <a:t>Coeficiente de variación de Pearson</a:t>
          </a:r>
        </a:p>
      </dsp:txBody>
      <dsp:txXfrm>
        <a:off x="5332220" y="2064809"/>
        <a:ext cx="1558370" cy="749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10C87-529E-9A40-A5A5-56CDB32ECC01}">
      <dsp:nvSpPr>
        <dsp:cNvPr id="0" name=""/>
        <dsp:cNvSpPr/>
      </dsp:nvSpPr>
      <dsp:spPr>
        <a:xfrm>
          <a:off x="2633471" y="2265"/>
          <a:ext cx="2962656" cy="108950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sp3d extrusionH="28000" prstMaterial="matte"/>
        </a:bodyPr>
        <a:lstStyle/>
        <a:p>
          <a:pPr lvl="0" algn="ctr" defTabSz="1066800">
            <a:lnSpc>
              <a:spcPct val="90000"/>
            </a:lnSpc>
            <a:spcBef>
              <a:spcPct val="0"/>
            </a:spcBef>
            <a:spcAft>
              <a:spcPct val="35000"/>
            </a:spcAft>
          </a:pPr>
          <a:r>
            <a:rPr lang="es-ES_tradnl" sz="2400" b="0" i="0" kern="1200"/>
            <a:t>Frecuencia absoluta (fi)</a:t>
          </a:r>
          <a:endParaRPr lang="es-CL" sz="2400" kern="1200"/>
        </a:p>
      </dsp:txBody>
      <dsp:txXfrm>
        <a:off x="2686656" y="55450"/>
        <a:ext cx="2856286" cy="983131"/>
      </dsp:txXfrm>
    </dsp:sp>
    <dsp:sp modelId="{80544A11-8333-0C4E-AA29-60090D7B8D55}">
      <dsp:nvSpPr>
        <dsp:cNvPr id="0" name=""/>
        <dsp:cNvSpPr/>
      </dsp:nvSpPr>
      <dsp:spPr>
        <a:xfrm>
          <a:off x="2633471" y="1146242"/>
          <a:ext cx="2962656" cy="108950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sp3d extrusionH="28000" prstMaterial="matte"/>
        </a:bodyPr>
        <a:lstStyle/>
        <a:p>
          <a:pPr lvl="0" algn="ctr" defTabSz="1066800">
            <a:lnSpc>
              <a:spcPct val="90000"/>
            </a:lnSpc>
            <a:spcBef>
              <a:spcPct val="0"/>
            </a:spcBef>
            <a:spcAft>
              <a:spcPct val="35000"/>
            </a:spcAft>
          </a:pPr>
          <a:r>
            <a:rPr lang="es-ES_tradnl" sz="2400" b="0" i="0" kern="1200"/>
            <a:t>Frecuencia relativa (ni)</a:t>
          </a:r>
          <a:endParaRPr lang="es-CL" sz="2400" kern="1200"/>
        </a:p>
      </dsp:txBody>
      <dsp:txXfrm>
        <a:off x="2686656" y="1199427"/>
        <a:ext cx="2856286" cy="983131"/>
      </dsp:txXfrm>
    </dsp:sp>
    <dsp:sp modelId="{A0119454-4F84-0E4D-8DDB-A81DEBAE6DAB}">
      <dsp:nvSpPr>
        <dsp:cNvPr id="0" name=""/>
        <dsp:cNvSpPr/>
      </dsp:nvSpPr>
      <dsp:spPr>
        <a:xfrm>
          <a:off x="2633471" y="2290219"/>
          <a:ext cx="2962656" cy="108950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sp3d extrusionH="28000" prstMaterial="matte"/>
        </a:bodyPr>
        <a:lstStyle/>
        <a:p>
          <a:pPr lvl="0" algn="ctr" defTabSz="1066800">
            <a:lnSpc>
              <a:spcPct val="90000"/>
            </a:lnSpc>
            <a:spcBef>
              <a:spcPct val="0"/>
            </a:spcBef>
            <a:spcAft>
              <a:spcPct val="35000"/>
            </a:spcAft>
          </a:pPr>
          <a:r>
            <a:rPr lang="es-ES_tradnl" sz="2400" b="0" i="0" kern="1200" dirty="0"/>
            <a:t>Frecuencia acumulada (Fi)</a:t>
          </a:r>
          <a:endParaRPr lang="es-CL" sz="2400" kern="1200" dirty="0"/>
        </a:p>
      </dsp:txBody>
      <dsp:txXfrm>
        <a:off x="2686656" y="2343404"/>
        <a:ext cx="2856286" cy="983131"/>
      </dsp:txXfrm>
    </dsp:sp>
    <dsp:sp modelId="{1C84A6DE-EFAE-8449-8B7A-AD38CF205B09}">
      <dsp:nvSpPr>
        <dsp:cNvPr id="0" name=""/>
        <dsp:cNvSpPr/>
      </dsp:nvSpPr>
      <dsp:spPr>
        <a:xfrm>
          <a:off x="2633471" y="3434195"/>
          <a:ext cx="2962656" cy="1089501"/>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45720" rIns="91440" bIns="45720" numCol="1" spcCol="1270" anchor="ctr" anchorCtr="0">
          <a:noAutofit/>
          <a:sp3d extrusionH="28000" prstMaterial="matte"/>
        </a:bodyPr>
        <a:lstStyle/>
        <a:p>
          <a:pPr lvl="0" algn="ctr" defTabSz="1066800">
            <a:lnSpc>
              <a:spcPct val="90000"/>
            </a:lnSpc>
            <a:spcBef>
              <a:spcPct val="0"/>
            </a:spcBef>
            <a:spcAft>
              <a:spcPct val="35000"/>
            </a:spcAft>
          </a:pPr>
          <a:r>
            <a:rPr lang="es-ES_tradnl" sz="2400" b="0" i="0" kern="1200"/>
            <a:t>Frecuencia relativa acumulada (Ni)</a:t>
          </a:r>
          <a:endParaRPr lang="es-CL" sz="2400" kern="1200"/>
        </a:p>
      </dsp:txBody>
      <dsp:txXfrm>
        <a:off x="2686656" y="3487380"/>
        <a:ext cx="2856286" cy="9831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525569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7247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851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ES" sz="1100" b="1" i="0" u="none" strike="noStrike" cap="none" dirty="0">
                <a:latin typeface="Arial"/>
                <a:ea typeface="Arial"/>
                <a:cs typeface="Arial"/>
                <a:sym typeface="Arial"/>
              </a:rPr>
              <a:t>1-Identificación y delimitación del problema: </a:t>
            </a:r>
            <a:r>
              <a:rPr lang="es-ES" sz="1100" b="0" i="0" u="none" strike="noStrike" cap="none" dirty="0">
                <a:latin typeface="Arial"/>
                <a:ea typeface="Arial"/>
                <a:cs typeface="Arial"/>
                <a:sym typeface="Arial"/>
              </a:rPr>
              <a:t>Es el primer paso de la investigación. Se trata del momento en el que se decide lo que se va a investigar y el </a:t>
            </a:r>
            <a:r>
              <a:rPr lang="es-ES" sz="1100" b="1" i="0" u="none" strike="noStrike" cap="none" dirty="0">
                <a:latin typeface="Arial"/>
                <a:ea typeface="Arial"/>
                <a:cs typeface="Arial"/>
                <a:sym typeface="Arial"/>
              </a:rPr>
              <a:t>tipo de preguntas </a:t>
            </a:r>
            <a:r>
              <a:rPr lang="es-ES" sz="1100" b="0" i="0" u="none" strike="noStrike" cap="none" dirty="0">
                <a:latin typeface="Arial"/>
                <a:ea typeface="Arial"/>
                <a:cs typeface="Arial"/>
                <a:sym typeface="Arial"/>
              </a:rPr>
              <a:t>a las que se le buscará respuesta.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b="1" i="0" u="none" strike="noStrike" cap="none" dirty="0">
                <a:latin typeface="Arial"/>
                <a:ea typeface="Arial"/>
                <a:cs typeface="Arial"/>
                <a:sym typeface="Arial"/>
              </a:rPr>
              <a:t>2-Elaboración y construcción de los instrumentos: </a:t>
            </a:r>
            <a:r>
              <a:rPr lang="es-ES" sz="1100" b="0" i="0" u="none" strike="noStrike" cap="none" dirty="0">
                <a:latin typeface="Arial"/>
                <a:ea typeface="Arial"/>
                <a:cs typeface="Arial"/>
                <a:sym typeface="Arial"/>
              </a:rPr>
              <a:t>De acuerdo con lo que se pretenda investigar, se deben seleccionar los instrumentos para la recogida de datos. Esta fase del proceso debe realizarse con cierta anticipación para asegurarse de que los instrumentos serán los adecuados para obtener la información deseada.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b="1" i="0" u="none" strike="noStrike" cap="none" dirty="0">
                <a:latin typeface="Arial"/>
                <a:ea typeface="Arial"/>
                <a:cs typeface="Arial"/>
                <a:sym typeface="Arial"/>
              </a:rPr>
              <a:t>3-Observación y registro de datos: </a:t>
            </a:r>
            <a:r>
              <a:rPr lang="es-ES" sz="1100" b="0" i="0" u="none" strike="noStrike" cap="none" dirty="0">
                <a:latin typeface="Arial"/>
                <a:ea typeface="Arial"/>
                <a:cs typeface="Arial"/>
                <a:sym typeface="Arial"/>
              </a:rPr>
              <a:t>Es un momento crucial dentro del proceso, puesto que implica estar atento a la realidad observada para poder tomar nota de la mayor cantidad de detalles posibles.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b="1" i="0" u="none" strike="noStrike" cap="none" dirty="0">
                <a:latin typeface="Arial"/>
                <a:ea typeface="Arial"/>
                <a:cs typeface="Arial"/>
                <a:sym typeface="Arial"/>
              </a:rPr>
              <a:t>4-Decodificación y categorización de la información: </a:t>
            </a:r>
            <a:r>
              <a:rPr lang="es-ES" sz="1100" b="0" i="0" u="none" strike="noStrike" cap="none" dirty="0">
                <a:latin typeface="Arial"/>
                <a:ea typeface="Arial"/>
                <a:cs typeface="Arial"/>
                <a:sym typeface="Arial"/>
              </a:rPr>
              <a:t>En este momento del proceso, los datos percibidos se transcriben en algún formato y se organizan según su importancia o su significado. De este modo, será más fácil procesar la información cuando se trata de cantidades grandes o de categorías distintas que podrían confundirse.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b="1" i="0" u="none" strike="noStrike" cap="none" dirty="0">
                <a:latin typeface="Arial"/>
                <a:ea typeface="Arial"/>
                <a:cs typeface="Arial"/>
                <a:sym typeface="Arial"/>
              </a:rPr>
              <a:t>5-Análisis: </a:t>
            </a:r>
            <a:r>
              <a:rPr lang="es-ES" sz="1100" b="0" i="0" u="none" strike="noStrike" cap="none" dirty="0">
                <a:latin typeface="Arial"/>
                <a:ea typeface="Arial"/>
                <a:cs typeface="Arial"/>
                <a:sym typeface="Arial"/>
              </a:rPr>
              <a:t>Una vez que los datos han sido catalogados, será el momento de su interpretación y análisis con referencia al objeto de estudio. Ese análisis no debe establecer relaciones causales, puesto que la naturaleza del método no lo permite.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b="1" i="0" u="none" strike="noStrike" cap="none" dirty="0">
                <a:latin typeface="Arial"/>
                <a:ea typeface="Arial"/>
                <a:cs typeface="Arial"/>
                <a:sym typeface="Arial"/>
              </a:rPr>
              <a:t>6-Propuestas: </a:t>
            </a:r>
            <a:r>
              <a:rPr lang="es-ES" sz="1100" b="0" i="0" u="none" strike="noStrike" cap="none" dirty="0">
                <a:latin typeface="Arial"/>
                <a:ea typeface="Arial"/>
                <a:cs typeface="Arial"/>
                <a:sym typeface="Arial"/>
              </a:rPr>
              <a:t>Este es el momento de proceso en el que se sugieren los siguientes pasos de la investigación del objeto de estudio dado. Con la información recabada, es normal que surjan nuevas preguntas y es aquí donde se propone la indagación en esas cuestiones.</a:t>
            </a:r>
          </a:p>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87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7175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sz="1100" dirty="0">
                <a:solidFill>
                  <a:schemeClr val="dk2"/>
                </a:solidFill>
              </a:rPr>
              <a:t>Dentro de la estadística hay varias funciones que se utilizan normalmente y que pertenecen a los Modelos Descriptivos. </a:t>
            </a:r>
          </a:p>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48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None/>
            </a:pPr>
            <a:r>
              <a:rPr lang="es-ES" sz="1100" dirty="0">
                <a:solidFill>
                  <a:schemeClr val="dk2"/>
                </a:solidFill>
              </a:rPr>
              <a:t>La distribución o tabla de frecuencias es una tabla de los datos estadísticos con sus correspondientes frecuencias, donde:</a:t>
            </a:r>
          </a:p>
          <a:p>
            <a:pPr marL="457200" lvl="0" indent="-381000" algn="just" rtl="0">
              <a:lnSpc>
                <a:spcPct val="115000"/>
              </a:lnSpc>
              <a:spcBef>
                <a:spcPts val="1500"/>
              </a:spcBef>
              <a:spcAft>
                <a:spcPts val="0"/>
              </a:spcAft>
              <a:buClr>
                <a:schemeClr val="dk2"/>
              </a:buClr>
              <a:buSzPts val="2400"/>
              <a:buFont typeface="Open Sans"/>
              <a:buChar char="●"/>
            </a:pPr>
            <a:r>
              <a:rPr lang="es-ES" sz="1100" b="1" dirty="0">
                <a:solidFill>
                  <a:schemeClr val="dk2"/>
                </a:solidFill>
              </a:rPr>
              <a:t>Frecuencia absoluta (fi)</a:t>
            </a:r>
            <a:r>
              <a:rPr lang="es-ES" sz="1100" dirty="0">
                <a:solidFill>
                  <a:schemeClr val="dk2"/>
                </a:solidFill>
              </a:rPr>
              <a:t>: es el número de veces que aparece un valor. Se representa con el subíndice que figura en cada uno de los valores. La suma de las frecuencias absolutas es igual al número total de datos.</a:t>
            </a:r>
          </a:p>
          <a:p>
            <a:pPr marL="457200" lvl="0" indent="-381000" algn="just" rtl="0">
              <a:lnSpc>
                <a:spcPct val="115000"/>
              </a:lnSpc>
              <a:spcBef>
                <a:spcPts val="0"/>
              </a:spcBef>
              <a:spcAft>
                <a:spcPts val="0"/>
              </a:spcAft>
              <a:buClr>
                <a:schemeClr val="dk2"/>
              </a:buClr>
              <a:buSzPts val="2400"/>
              <a:buFont typeface="Open Sans"/>
              <a:buChar char="●"/>
            </a:pPr>
            <a:r>
              <a:rPr lang="es-ES" sz="1100" b="1" dirty="0">
                <a:solidFill>
                  <a:schemeClr val="dk2"/>
                </a:solidFill>
              </a:rPr>
              <a:t>Frecuencia relativa (ni)</a:t>
            </a:r>
            <a:r>
              <a:rPr lang="es-ES" sz="1100" dirty="0">
                <a:solidFill>
                  <a:schemeClr val="dk2"/>
                </a:solidFill>
              </a:rPr>
              <a:t>: es el resultado de dividir la frecuencia absoluta de un determinado valor entre el número total de datos, se representa por la suma de las frecuencias relativas. Lo cual puede verse fácilmente si se factoriza.</a:t>
            </a:r>
          </a:p>
          <a:p>
            <a:pPr marL="457200" lvl="0" indent="-381000" algn="just" rtl="0">
              <a:lnSpc>
                <a:spcPct val="100000"/>
              </a:lnSpc>
              <a:spcBef>
                <a:spcPts val="3000"/>
              </a:spcBef>
              <a:spcAft>
                <a:spcPts val="0"/>
              </a:spcAft>
              <a:buClr>
                <a:schemeClr val="dk2"/>
              </a:buClr>
              <a:buSzPts val="2400"/>
              <a:buFont typeface="Open Sans"/>
              <a:buChar char="●"/>
            </a:pPr>
            <a:r>
              <a:rPr lang="es-ES" sz="1100" b="1" dirty="0">
                <a:solidFill>
                  <a:schemeClr val="dk2"/>
                </a:solidFill>
              </a:rPr>
              <a:t>Frecuencia acumulada (Fi)</a:t>
            </a:r>
            <a:r>
              <a:rPr lang="es-ES" sz="1100" dirty="0">
                <a:solidFill>
                  <a:schemeClr val="dk2"/>
                </a:solidFill>
              </a:rPr>
              <a:t>: es la suma de frecuencias absolutas de todos los valores iguales o inferiores al valor considerado.</a:t>
            </a:r>
            <a:endParaRPr lang="es-ES" sz="100" dirty="0">
              <a:solidFill>
                <a:schemeClr val="dk2"/>
              </a:solidFill>
            </a:endParaRPr>
          </a:p>
          <a:p>
            <a:pPr marL="457200" lvl="0" indent="-381000" algn="just" rtl="0">
              <a:lnSpc>
                <a:spcPct val="100000"/>
              </a:lnSpc>
              <a:spcBef>
                <a:spcPts val="0"/>
              </a:spcBef>
              <a:spcAft>
                <a:spcPts val="0"/>
              </a:spcAft>
              <a:buClr>
                <a:schemeClr val="dk2"/>
              </a:buClr>
              <a:buSzPts val="2400"/>
              <a:buFont typeface="Open Sans"/>
              <a:buChar char="●"/>
            </a:pPr>
            <a:r>
              <a:rPr lang="es-ES" sz="1100" b="1" dirty="0">
                <a:solidFill>
                  <a:schemeClr val="dk2"/>
                </a:solidFill>
              </a:rPr>
              <a:t>Frecuencia relativa acumulada (Ni)</a:t>
            </a:r>
            <a:r>
              <a:rPr lang="es-ES" sz="1100" dirty="0">
                <a:solidFill>
                  <a:schemeClr val="dk2"/>
                </a:solidFill>
              </a:rPr>
              <a:t>: es el resultado de dividir la frecuencia acumulada entre el número total de datos.</a:t>
            </a:r>
          </a:p>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4133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1989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19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958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13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8335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366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101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3158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9744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4" name="Google Shape;20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9760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8"/>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8"/>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8"/>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28"/>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28"/>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2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17"/>
        <p:cNvGrpSpPr/>
        <p:nvPr/>
      </p:nvGrpSpPr>
      <p:grpSpPr>
        <a:xfrm>
          <a:off x="0" y="0"/>
          <a:ext cx="0" cy="0"/>
          <a:chOff x="0" y="0"/>
          <a:chExt cx="0" cy="0"/>
        </a:xfrm>
      </p:grpSpPr>
      <p:sp>
        <p:nvSpPr>
          <p:cNvPr id="18" name="Google Shape;18;p30"/>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19" name="Google Shape;19;p30"/>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20" name="Google Shape;20;p30"/>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21" name="Google Shape;21;p30"/>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0"/>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0"/>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4" name="Google Shape;24;p3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35" name="Google Shape;35;p32"/>
          <p:cNvGrpSpPr/>
          <p:nvPr/>
        </p:nvGrpSpPr>
        <p:grpSpPr>
          <a:xfrm>
            <a:off x="0" y="-124"/>
            <a:ext cx="4853665" cy="5740374"/>
            <a:chOff x="0" y="-126"/>
            <a:chExt cx="4554438" cy="5386482"/>
          </a:xfrm>
        </p:grpSpPr>
        <p:sp>
          <p:nvSpPr>
            <p:cNvPr id="36" name="Google Shape;36;p32"/>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7" name="Google Shape;37;p32"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8" name="Google Shape;38;p32"/>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39"/>
        <p:cNvGrpSpPr/>
        <p:nvPr/>
      </p:nvGrpSpPr>
      <p:grpSpPr>
        <a:xfrm>
          <a:off x="0" y="0"/>
          <a:ext cx="0" cy="0"/>
          <a:chOff x="0" y="0"/>
          <a:chExt cx="0" cy="0"/>
        </a:xfrm>
      </p:grpSpPr>
      <p:sp>
        <p:nvSpPr>
          <p:cNvPr id="40" name="Google Shape;40;p33"/>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33"/>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3"/>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44" name="Google Shape;44;p33"/>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5" name="Google Shape;45;p3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6" name="Google Shape;46;p33"/>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27"/>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 name="Google Shape;8;p27"/>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n-US" sz="5400" dirty="0"/>
              <a:t>MODELOS DESCRIPTIVOS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ETAPAS</a:t>
            </a:r>
            <a:endParaRPr dirty="0"/>
          </a:p>
        </p:txBody>
      </p:sp>
    </p:spTree>
    <p:extLst>
      <p:ext uri="{BB962C8B-B14F-4D97-AF65-F5344CB8AC3E}">
        <p14:creationId xmlns:p14="http://schemas.microsoft.com/office/powerpoint/2010/main" val="64244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ETAPAS</a:t>
            </a:r>
            <a:endParaRPr dirty="0"/>
          </a:p>
        </p:txBody>
      </p:sp>
      <p:graphicFrame>
        <p:nvGraphicFramePr>
          <p:cNvPr id="7" name="Diagrama 6">
            <a:extLst>
              <a:ext uri="{FF2B5EF4-FFF2-40B4-BE49-F238E27FC236}">
                <a16:creationId xmlns:a16="http://schemas.microsoft.com/office/drawing/2014/main" id="{9956258F-7DA9-F046-8C91-E416B2358248}"/>
              </a:ext>
            </a:extLst>
          </p:cNvPr>
          <p:cNvGraphicFramePr/>
          <p:nvPr>
            <p:extLst>
              <p:ext uri="{D42A27DB-BD31-4B8C-83A1-F6EECF244321}">
                <p14:modId xmlns:p14="http://schemas.microsoft.com/office/powerpoint/2010/main" val="263547942"/>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996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ESTADÍSTICA DESCRIPTIVA</a:t>
            </a:r>
            <a:endParaRPr dirty="0"/>
          </a:p>
        </p:txBody>
      </p:sp>
    </p:spTree>
    <p:extLst>
      <p:ext uri="{BB962C8B-B14F-4D97-AF65-F5344CB8AC3E}">
        <p14:creationId xmlns:p14="http://schemas.microsoft.com/office/powerpoint/2010/main" val="1756626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ESTADÍSTICA DESCRIPTIVA</a:t>
            </a:r>
            <a:endParaRPr dirty="0"/>
          </a:p>
        </p:txBody>
      </p:sp>
      <p:graphicFrame>
        <p:nvGraphicFramePr>
          <p:cNvPr id="6" name="Diagrama 5">
            <a:extLst>
              <a:ext uri="{FF2B5EF4-FFF2-40B4-BE49-F238E27FC236}">
                <a16:creationId xmlns:a16="http://schemas.microsoft.com/office/drawing/2014/main" id="{567747A3-C9C1-0E41-95C1-904870119537}"/>
              </a:ext>
            </a:extLst>
          </p:cNvPr>
          <p:cNvGraphicFramePr/>
          <p:nvPr>
            <p:extLst>
              <p:ext uri="{D42A27DB-BD31-4B8C-83A1-F6EECF244321}">
                <p14:modId xmlns:p14="http://schemas.microsoft.com/office/powerpoint/2010/main" val="599266438"/>
              </p:ext>
            </p:extLst>
          </p:nvPr>
        </p:nvGraphicFramePr>
        <p:xfrm>
          <a:off x="1125408" y="1301172"/>
          <a:ext cx="6893183" cy="4255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136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TABLAS DE FRECUENCIA</a:t>
            </a:r>
            <a:endParaRPr dirty="0"/>
          </a:p>
        </p:txBody>
      </p:sp>
      <p:graphicFrame>
        <p:nvGraphicFramePr>
          <p:cNvPr id="7" name="Diagrama 6">
            <a:extLst>
              <a:ext uri="{FF2B5EF4-FFF2-40B4-BE49-F238E27FC236}">
                <a16:creationId xmlns:a16="http://schemas.microsoft.com/office/drawing/2014/main" id="{1DCE2542-0079-B64C-A615-342D8D771643}"/>
              </a:ext>
            </a:extLst>
          </p:cNvPr>
          <p:cNvGraphicFramePr/>
          <p:nvPr>
            <p:extLst>
              <p:ext uri="{D42A27DB-BD31-4B8C-83A1-F6EECF244321}">
                <p14:modId xmlns:p14="http://schemas.microsoft.com/office/powerpoint/2010/main" val="315500824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036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TABLAS DE FRECUENCIA</a:t>
            </a:r>
            <a:endParaRPr dirty="0"/>
          </a:p>
        </p:txBody>
      </p:sp>
      <p:sp>
        <p:nvSpPr>
          <p:cNvPr id="9" name="Google Shape;275;p13">
            <a:extLst>
              <a:ext uri="{FF2B5EF4-FFF2-40B4-BE49-F238E27FC236}">
                <a16:creationId xmlns:a16="http://schemas.microsoft.com/office/drawing/2014/main" id="{F6F1A0F1-F56A-FE45-AC31-28A56B54065D}"/>
              </a:ext>
            </a:extLst>
          </p:cNvPr>
          <p:cNvSpPr txBox="1">
            <a:spLocks noGrp="1"/>
          </p:cNvSpPr>
          <p:nvPr>
            <p:ph type="body" idx="1"/>
          </p:nvPr>
        </p:nvSpPr>
        <p:spPr>
          <a:xfrm>
            <a:off x="477983" y="1257300"/>
            <a:ext cx="8165956" cy="2504209"/>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SzPts val="1800"/>
              <a:buNone/>
            </a:pPr>
            <a:r>
              <a:rPr lang="es-ES" sz="2000" dirty="0">
                <a:solidFill>
                  <a:schemeClr val="dk2"/>
                </a:solidFill>
              </a:rPr>
              <a:t>Ejemplo:</a:t>
            </a:r>
            <a:endParaRPr sz="2000" dirty="0">
              <a:solidFill>
                <a:schemeClr val="dk2"/>
              </a:solidFill>
            </a:endParaRPr>
          </a:p>
          <a:p>
            <a:pPr marL="457200" marR="0" lvl="0" indent="0" algn="just" rtl="0">
              <a:lnSpc>
                <a:spcPct val="100000"/>
              </a:lnSpc>
              <a:spcBef>
                <a:spcPts val="3000"/>
              </a:spcBef>
              <a:spcAft>
                <a:spcPts val="0"/>
              </a:spcAft>
              <a:buSzPts val="1800"/>
              <a:buNone/>
            </a:pPr>
            <a:r>
              <a:rPr lang="es-ES" sz="2000" dirty="0">
                <a:solidFill>
                  <a:schemeClr val="dk2"/>
                </a:solidFill>
              </a:rPr>
              <a:t>Estudiantes contestan a la pregunta de cuántos hermanos tienen. Las respuestas son:</a:t>
            </a:r>
            <a:endParaRPr sz="2000" dirty="0">
              <a:solidFill>
                <a:schemeClr val="dk2"/>
              </a:solidFill>
            </a:endParaRPr>
          </a:p>
          <a:p>
            <a:pPr marL="457200" marR="0" lvl="0" indent="0" algn="just" rtl="0">
              <a:lnSpc>
                <a:spcPct val="100000"/>
              </a:lnSpc>
              <a:spcBef>
                <a:spcPts val="3000"/>
              </a:spcBef>
              <a:spcAft>
                <a:spcPts val="0"/>
              </a:spcAft>
              <a:buSzPts val="1800"/>
              <a:buNone/>
            </a:pPr>
            <a:r>
              <a:rPr lang="es-ES" sz="2000" dirty="0">
                <a:solidFill>
                  <a:schemeClr val="dk2"/>
                </a:solidFill>
              </a:rPr>
              <a:t>1,1,2,0,3,2,1,4,2,3,1,0,0,1,2</a:t>
            </a:r>
            <a:endParaRPr sz="2000" dirty="0">
              <a:solidFill>
                <a:schemeClr val="dk2"/>
              </a:solidFill>
            </a:endParaRPr>
          </a:p>
          <a:p>
            <a:pPr marL="0" lvl="0" indent="0" algn="just" rtl="0">
              <a:lnSpc>
                <a:spcPct val="100000"/>
              </a:lnSpc>
              <a:spcBef>
                <a:spcPts val="3000"/>
              </a:spcBef>
              <a:spcAft>
                <a:spcPts val="0"/>
              </a:spcAft>
              <a:buSzPts val="1800"/>
              <a:buNone/>
            </a:pPr>
            <a:endParaRPr sz="1050" dirty="0">
              <a:latin typeface="Arial"/>
              <a:ea typeface="Arial"/>
              <a:cs typeface="Arial"/>
              <a:sym typeface="Arial"/>
            </a:endParaRPr>
          </a:p>
          <a:p>
            <a:pPr marL="0" lvl="0" indent="0" algn="l" rtl="0">
              <a:lnSpc>
                <a:spcPct val="115000"/>
              </a:lnSpc>
              <a:spcBef>
                <a:spcPts val="3000"/>
              </a:spcBef>
              <a:spcAft>
                <a:spcPts val="3000"/>
              </a:spcAft>
              <a:buSzPts val="1800"/>
              <a:buNone/>
            </a:pPr>
            <a:endParaRPr sz="2000" dirty="0">
              <a:solidFill>
                <a:schemeClr val="dk2"/>
              </a:solidFill>
            </a:endParaRPr>
          </a:p>
        </p:txBody>
      </p:sp>
      <p:pic>
        <p:nvPicPr>
          <p:cNvPr id="10" name="Google Shape;277;p13">
            <a:extLst>
              <a:ext uri="{FF2B5EF4-FFF2-40B4-BE49-F238E27FC236}">
                <a16:creationId xmlns:a16="http://schemas.microsoft.com/office/drawing/2014/main" id="{0E54DD8C-5504-2F4C-A679-7267097A9C2F}"/>
              </a:ext>
            </a:extLst>
          </p:cNvPr>
          <p:cNvPicPr preferRelativeResize="0"/>
          <p:nvPr/>
        </p:nvPicPr>
        <p:blipFill rotWithShape="1">
          <a:blip r:embed="rId3">
            <a:alphaModFix/>
          </a:blip>
          <a:srcRect l="34389" t="17500" r="34218" b="17500"/>
          <a:stretch/>
        </p:blipFill>
        <p:spPr>
          <a:xfrm>
            <a:off x="6312476" y="3951352"/>
            <a:ext cx="1585912" cy="1649348"/>
          </a:xfrm>
          <a:prstGeom prst="ellipse">
            <a:avLst/>
          </a:prstGeom>
          <a:noFill/>
          <a:ln>
            <a:noFill/>
          </a:ln>
        </p:spPr>
      </p:pic>
    </p:spTree>
    <p:extLst>
      <p:ext uri="{BB962C8B-B14F-4D97-AF65-F5344CB8AC3E}">
        <p14:creationId xmlns:p14="http://schemas.microsoft.com/office/powerpoint/2010/main" val="974773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TABLA DE FRECUENCIA</a:t>
            </a:r>
            <a:endParaRPr dirty="0"/>
          </a:p>
        </p:txBody>
      </p:sp>
      <p:graphicFrame>
        <p:nvGraphicFramePr>
          <p:cNvPr id="7" name="Google Shape;283;p14">
            <a:extLst>
              <a:ext uri="{FF2B5EF4-FFF2-40B4-BE49-F238E27FC236}">
                <a16:creationId xmlns:a16="http://schemas.microsoft.com/office/drawing/2014/main" id="{E4F8440A-C321-E941-A8D6-1E2115364E24}"/>
              </a:ext>
            </a:extLst>
          </p:cNvPr>
          <p:cNvGraphicFramePr/>
          <p:nvPr/>
        </p:nvGraphicFramePr>
        <p:xfrm>
          <a:off x="293300" y="1798375"/>
          <a:ext cx="8703250" cy="4327950"/>
        </p:xfrm>
        <a:graphic>
          <a:graphicData uri="http://schemas.openxmlformats.org/drawingml/2006/table">
            <a:tbl>
              <a:tblPr>
                <a:noFill/>
              </a:tblPr>
              <a:tblGrid>
                <a:gridCol w="1740650">
                  <a:extLst>
                    <a:ext uri="{9D8B030D-6E8A-4147-A177-3AD203B41FA5}">
                      <a16:colId xmlns:a16="http://schemas.microsoft.com/office/drawing/2014/main" val="20000"/>
                    </a:ext>
                  </a:extLst>
                </a:gridCol>
                <a:gridCol w="1740650">
                  <a:extLst>
                    <a:ext uri="{9D8B030D-6E8A-4147-A177-3AD203B41FA5}">
                      <a16:colId xmlns:a16="http://schemas.microsoft.com/office/drawing/2014/main" val="20001"/>
                    </a:ext>
                  </a:extLst>
                </a:gridCol>
                <a:gridCol w="1740650">
                  <a:extLst>
                    <a:ext uri="{9D8B030D-6E8A-4147-A177-3AD203B41FA5}">
                      <a16:colId xmlns:a16="http://schemas.microsoft.com/office/drawing/2014/main" val="20002"/>
                    </a:ext>
                  </a:extLst>
                </a:gridCol>
                <a:gridCol w="1740650">
                  <a:extLst>
                    <a:ext uri="{9D8B030D-6E8A-4147-A177-3AD203B41FA5}">
                      <a16:colId xmlns:a16="http://schemas.microsoft.com/office/drawing/2014/main" val="20003"/>
                    </a:ext>
                  </a:extLst>
                </a:gridCol>
                <a:gridCol w="1740650">
                  <a:extLst>
                    <a:ext uri="{9D8B030D-6E8A-4147-A177-3AD203B41FA5}">
                      <a16:colId xmlns:a16="http://schemas.microsoft.com/office/drawing/2014/main" val="20004"/>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s-ES" sz="2000" b="1" u="none" strike="noStrike" cap="none"/>
                        <a:t>Hermanos</a:t>
                      </a:r>
                      <a:endParaRPr sz="20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Frecuencia Absoluta</a:t>
                      </a:r>
                      <a:endParaRPr sz="2000" b="1" u="none" strike="noStrike" cap="none"/>
                    </a:p>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fi</a:t>
                      </a:r>
                      <a:endParaRPr sz="20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Frecuencia Relativa </a:t>
                      </a:r>
                      <a:endParaRPr sz="2000" b="1" u="none" strike="noStrike" cap="none"/>
                    </a:p>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ni</a:t>
                      </a:r>
                      <a:endParaRPr sz="20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Frecuencia Acumulada </a:t>
                      </a:r>
                      <a:endParaRPr sz="2000" b="1" u="none" strike="noStrike" cap="none"/>
                    </a:p>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Fi</a:t>
                      </a:r>
                      <a:endParaRPr sz="20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Frecuencia Relativa Acumulada </a:t>
                      </a:r>
                      <a:endParaRPr sz="2000" b="1" u="none" strike="noStrike" cap="none"/>
                    </a:p>
                    <a:p>
                      <a:pPr marL="0" marR="0" lvl="0" indent="0" algn="ctr" rtl="0">
                        <a:lnSpc>
                          <a:spcPct val="100000"/>
                        </a:lnSpc>
                        <a:spcBef>
                          <a:spcPts val="0"/>
                        </a:spcBef>
                        <a:spcAft>
                          <a:spcPts val="0"/>
                        </a:spcAft>
                        <a:buClr>
                          <a:srgbClr val="000000"/>
                        </a:buClr>
                        <a:buSzPts val="1400"/>
                        <a:buFont typeface="Arial"/>
                        <a:buNone/>
                      </a:pPr>
                      <a:r>
                        <a:rPr lang="es-ES" sz="2000" b="1" u="none" strike="noStrike" cap="none"/>
                        <a:t>Ni</a:t>
                      </a:r>
                      <a:endParaRPr sz="20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0</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3</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3/15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3</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3/15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5/15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8</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8/15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2</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4</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4/15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12</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12/15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3</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2</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2/15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14</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14/15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4</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15/15</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marR="0" lvl="0" indent="0" algn="ctr" rtl="0">
                        <a:lnSpc>
                          <a:spcPct val="100000"/>
                        </a:lnSpc>
                        <a:spcBef>
                          <a:spcPts val="0"/>
                        </a:spcBef>
                        <a:spcAft>
                          <a:spcPts val="0"/>
                        </a:spcAft>
                        <a:buClr>
                          <a:srgbClr val="000000"/>
                        </a:buClr>
                        <a:buSzPts val="1400"/>
                        <a:buFont typeface="Arial"/>
                        <a:buNone/>
                      </a:pP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dirty="0"/>
                        <a:t>15</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2000" u="none" strike="noStrike" cap="none"/>
                        <a:t>1</a:t>
                      </a: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20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23433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pic>
        <p:nvPicPr>
          <p:cNvPr id="179" name="Google Shape;179;p2" descr="Imagen que contiene libro, estante, cuarto, biblioteca&#10;&#10;Descripción generada automáticamente"/>
          <p:cNvPicPr preferRelativeResize="0"/>
          <p:nvPr/>
        </p:nvPicPr>
        <p:blipFill rotWithShape="1">
          <a:blip r:embed="rId3">
            <a:alphaModFix amt="29000"/>
          </a:blip>
          <a:srcRect l="5510" r="5510"/>
          <a:stretch/>
        </p:blipFill>
        <p:spPr>
          <a:xfrm>
            <a:off x="0" y="0"/>
            <a:ext cx="9144001" cy="6858000"/>
          </a:xfrm>
          <a:prstGeom prst="rect">
            <a:avLst/>
          </a:prstGeom>
          <a:noFill/>
          <a:ln>
            <a:noFill/>
          </a:ln>
        </p:spPr>
      </p:pic>
      <p:sp>
        <p:nvSpPr>
          <p:cNvPr id="180" name="Google Shape;180;p2"/>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lvl="0" algn="ctr">
              <a:buSzPts val="8500"/>
            </a:pPr>
            <a:r>
              <a:rPr lang="en-US" sz="8500" b="1" dirty="0">
                <a:solidFill>
                  <a:srgbClr val="DE3075"/>
                </a:solidFill>
                <a:latin typeface="Franklin Gothic"/>
                <a:ea typeface="Franklin Gothic"/>
                <a:cs typeface="Franklin Gothic"/>
                <a:sym typeface="Franklin Gothic"/>
              </a:rPr>
              <a:t>MDY7101</a:t>
            </a:r>
            <a:endParaRPr sz="8500" b="0" i="0" u="none" strike="noStrike" cap="none" dirty="0">
              <a:solidFill>
                <a:srgbClr val="DE3075"/>
              </a:solidFill>
              <a:latin typeface="Franklin Gothic"/>
              <a:ea typeface="Franklin Gothic"/>
              <a:cs typeface="Franklin Gothic"/>
              <a:sym typeface="Franklin Gothic"/>
            </a:endParaRPr>
          </a:p>
        </p:txBody>
      </p:sp>
      <p:sp>
        <p:nvSpPr>
          <p:cNvPr id="181" name="Google Shape;181;p2"/>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Franklin Gothic"/>
                <a:ea typeface="Franklin Gothic"/>
                <a:cs typeface="Franklin Gothic"/>
                <a:sym typeface="Franklin Gothic"/>
              </a:rPr>
              <a:t>Nombre del profesor</a:t>
            </a:r>
            <a:endParaRPr sz="3600" b="0" i="0" u="none" strike="noStrike" cap="none">
              <a:solidFill>
                <a:schemeClr val="lt1"/>
              </a:solidFill>
              <a:latin typeface="Franklin Gothic"/>
              <a:ea typeface="Franklin Gothic"/>
              <a:cs typeface="Franklin Gothic"/>
              <a:sym typeface="Franklin Gothic"/>
            </a:endParaRPr>
          </a:p>
        </p:txBody>
      </p:sp>
      <p:sp>
        <p:nvSpPr>
          <p:cNvPr id="182" name="Google Shape;182;p2"/>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Franklin Gothic"/>
                <a:ea typeface="Franklin Gothic"/>
                <a:cs typeface="Franklin Gothic"/>
                <a:sym typeface="Franklin Gothic"/>
              </a:rPr>
              <a:t>correo@profesor.duoc.cl</a:t>
            </a:r>
            <a:endParaRPr sz="3000" b="0" i="0" u="none" strike="noStrike" cap="none">
              <a:solidFill>
                <a:schemeClr val="lt1"/>
              </a:solidFill>
              <a:latin typeface="Franklin Gothic"/>
              <a:ea typeface="Franklin Gothic"/>
              <a:cs typeface="Franklin Gothic"/>
              <a:sym typeface="Frankli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285751" y="2634922"/>
            <a:ext cx="8297862" cy="2275770"/>
          </a:xfrm>
          <a:prstGeom prst="rect">
            <a:avLst/>
          </a:prstGeom>
          <a:noFill/>
          <a:ln>
            <a:noFill/>
          </a:ln>
        </p:spPr>
        <p:txBody>
          <a:bodyPr spcFirstLastPara="1" wrap="square" lIns="90000" tIns="45700" rIns="91425" bIns="45700" anchor="ctr" anchorCtr="0">
            <a:noAutofit/>
          </a:bodyPr>
          <a:lstStyle/>
          <a:p>
            <a:pPr marL="50800" lvl="0" indent="0" algn="ctr" rtl="0">
              <a:lnSpc>
                <a:spcPct val="90000"/>
              </a:lnSpc>
              <a:spcBef>
                <a:spcPts val="1000"/>
              </a:spcBef>
              <a:spcAft>
                <a:spcPts val="0"/>
              </a:spcAft>
              <a:buSzPts val="2800"/>
              <a:buNone/>
            </a:pPr>
            <a:r>
              <a:rPr lang="es-ES_tradnl" sz="2800" dirty="0"/>
              <a:t>Conocer las etapas y características de los modelos descriptivos</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OBJETIVO DE LA CLASE</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Modelos descriptivos</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Conceptos y características relevantes de los modelos descriptivos</a:t>
            </a:r>
          </a:p>
          <a:p>
            <a:pPr marL="508000" lvl="0" indent="-457200" algn="just" rtl="0">
              <a:lnSpc>
                <a:spcPct val="90000"/>
              </a:lnSpc>
              <a:spcBef>
                <a:spcPts val="1000"/>
              </a:spcBef>
              <a:spcAft>
                <a:spcPts val="0"/>
              </a:spcAft>
              <a:buSzPts val="2800"/>
              <a:buFont typeface="Arial" panose="020B0604020202020204" pitchFamily="34" charset="0"/>
              <a:buChar char="•"/>
            </a:pPr>
            <a:r>
              <a:rPr lang="es-ES_tradnl" sz="2800" dirty="0"/>
              <a:t>Estadística descriptiva</a:t>
            </a:r>
          </a:p>
        </p:txBody>
      </p:sp>
      <p:sp>
        <p:nvSpPr>
          <p:cNvPr id="188" name="Google Shape;188;p3"/>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p>
            <a:pPr marL="50800" lvl="0" indent="0" algn="ctr" rtl="0">
              <a:lnSpc>
                <a:spcPct val="90000"/>
              </a:lnSpc>
              <a:spcBef>
                <a:spcPts val="1000"/>
              </a:spcBef>
              <a:spcAft>
                <a:spcPts val="0"/>
              </a:spcAft>
              <a:buSzPts val="2800"/>
              <a:buNone/>
            </a:pPr>
            <a:r>
              <a:rPr lang="en-US" dirty="0"/>
              <a:t>QUÉ VAMOS A REVISAR</a:t>
            </a:r>
            <a:endParaRPr dirty="0"/>
          </a:p>
        </p:txBody>
      </p:sp>
      <p:sp>
        <p:nvSpPr>
          <p:cNvPr id="190" name="Google Shape;190;p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1200"/>
              <a:buNone/>
            </a:pPr>
            <a:fld id="{00000000-1234-1234-1234-123412341234}" type="slidenum">
              <a:rPr lang="en-US"/>
              <a:t>4</a:t>
            </a:fld>
            <a:endParaRPr/>
          </a:p>
        </p:txBody>
      </p:sp>
    </p:spTree>
    <p:extLst>
      <p:ext uri="{BB962C8B-B14F-4D97-AF65-F5344CB8AC3E}">
        <p14:creationId xmlns:p14="http://schemas.microsoft.com/office/powerpoint/2010/main" val="1802681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DEFINICIONES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DEFINICIONES</a:t>
            </a:r>
            <a:endParaRPr dirty="0"/>
          </a:p>
        </p:txBody>
      </p:sp>
      <p:sp>
        <p:nvSpPr>
          <p:cNvPr id="4" name="Google Shape;176;p3">
            <a:extLst>
              <a:ext uri="{FF2B5EF4-FFF2-40B4-BE49-F238E27FC236}">
                <a16:creationId xmlns:a16="http://schemas.microsoft.com/office/drawing/2014/main" id="{C310D9F2-3A86-FC4D-A84B-6366492291F9}"/>
              </a:ext>
            </a:extLst>
          </p:cNvPr>
          <p:cNvSpPr/>
          <p:nvPr/>
        </p:nvSpPr>
        <p:spPr>
          <a:xfrm>
            <a:off x="2828925" y="1485900"/>
            <a:ext cx="5914800" cy="463566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s-ES" sz="2800" b="0" i="0" u="none" strike="noStrike" cap="none" dirty="0">
                <a:solidFill>
                  <a:schemeClr val="dk2"/>
                </a:solidFill>
                <a:latin typeface="Calibri"/>
                <a:ea typeface="Calibri"/>
                <a:cs typeface="Calibri"/>
                <a:sym typeface="Calibri"/>
              </a:rPr>
              <a:t>El método descriptivo es uno de los métodos cualitativos que se usan en investigaciones que tienen como objetivo la evaluación de algunas características de una población o situación en particular.</a:t>
            </a:r>
            <a:endParaRPr sz="2800" b="0" i="0" u="none" strike="noStrike" cap="none" dirty="0">
              <a:solidFill>
                <a:schemeClr val="dk2"/>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dirty="0">
              <a:solidFill>
                <a:schemeClr val="dk2"/>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r>
              <a:rPr lang="es-ES" sz="2800" b="1" i="0" u="none" strike="noStrike" cap="none" dirty="0">
                <a:solidFill>
                  <a:schemeClr val="dk2"/>
                </a:solidFill>
                <a:latin typeface="Calibri"/>
                <a:ea typeface="Calibri"/>
                <a:cs typeface="Calibri"/>
                <a:sym typeface="Calibri"/>
              </a:rPr>
              <a:t>El objetivo es describir el comportamiento o estado de un número de variables.</a:t>
            </a:r>
            <a:endParaRPr sz="2800" b="0" i="0" u="none" strike="noStrike" cap="none" dirty="0">
              <a:solidFill>
                <a:schemeClr val="dk2"/>
              </a:solidFill>
              <a:latin typeface="Calibri"/>
              <a:ea typeface="Calibri"/>
              <a:cs typeface="Calibri"/>
              <a:sym typeface="Calibri"/>
            </a:endParaRPr>
          </a:p>
        </p:txBody>
      </p:sp>
      <p:pic>
        <p:nvPicPr>
          <p:cNvPr id="5" name="Google Shape;177;p3">
            <a:extLst>
              <a:ext uri="{FF2B5EF4-FFF2-40B4-BE49-F238E27FC236}">
                <a16:creationId xmlns:a16="http://schemas.microsoft.com/office/drawing/2014/main" id="{717F7F64-DB85-EF4C-962F-185A7A21FEEB}"/>
              </a:ext>
            </a:extLst>
          </p:cNvPr>
          <p:cNvPicPr preferRelativeResize="0"/>
          <p:nvPr/>
        </p:nvPicPr>
        <p:blipFill rotWithShape="1">
          <a:blip r:embed="rId3">
            <a:alphaModFix/>
          </a:blip>
          <a:srcRect/>
          <a:stretch/>
        </p:blipFill>
        <p:spPr>
          <a:xfrm>
            <a:off x="685800" y="2171700"/>
            <a:ext cx="2100263" cy="21002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DEFINICIONES</a:t>
            </a:r>
            <a:endParaRPr dirty="0"/>
          </a:p>
        </p:txBody>
      </p:sp>
      <p:sp>
        <p:nvSpPr>
          <p:cNvPr id="6" name="Google Shape;183;p4">
            <a:extLst>
              <a:ext uri="{FF2B5EF4-FFF2-40B4-BE49-F238E27FC236}">
                <a16:creationId xmlns:a16="http://schemas.microsoft.com/office/drawing/2014/main" id="{0E9D0DA8-3105-3D48-86CE-6AA5F010CFF0}"/>
              </a:ext>
            </a:extLst>
          </p:cNvPr>
          <p:cNvSpPr/>
          <p:nvPr/>
        </p:nvSpPr>
        <p:spPr>
          <a:xfrm>
            <a:off x="505810" y="1307540"/>
            <a:ext cx="6009290" cy="455033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800"/>
              <a:buFont typeface="Arial"/>
              <a:buNone/>
            </a:pPr>
            <a:r>
              <a:rPr lang="es-ES" sz="2800" b="0" i="0" u="none" strike="noStrike" cap="none" dirty="0">
                <a:solidFill>
                  <a:schemeClr val="dk2"/>
                </a:solidFill>
                <a:latin typeface="Calibri"/>
                <a:ea typeface="Calibri"/>
                <a:cs typeface="Calibri"/>
                <a:sym typeface="Calibri"/>
              </a:rPr>
              <a:t>El método descriptivo orienta al investigador durante el método científico en la búsqueda de las respuestas a preguntas como: quién, qué, cuándo, dónde, </a:t>
            </a:r>
            <a:r>
              <a:rPr lang="es-ES" sz="2800" b="1" i="0" u="none" strike="noStrike" cap="none" dirty="0">
                <a:solidFill>
                  <a:schemeClr val="dk2"/>
                </a:solidFill>
                <a:latin typeface="Calibri"/>
                <a:ea typeface="Calibri"/>
                <a:cs typeface="Calibri"/>
                <a:sym typeface="Calibri"/>
              </a:rPr>
              <a:t>sin importar el por qué.</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1100" b="0" i="0" u="none" strike="noStrike" cap="none" dirty="0">
              <a:solidFill>
                <a:schemeClr val="dk2"/>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r>
              <a:rPr lang="es-ES" sz="2800" b="0" i="0" u="none" strike="noStrike" cap="none" dirty="0">
                <a:solidFill>
                  <a:schemeClr val="dk2"/>
                </a:solidFill>
                <a:latin typeface="Calibri"/>
                <a:ea typeface="Calibri"/>
                <a:cs typeface="Calibri"/>
                <a:sym typeface="Calibri"/>
              </a:rPr>
              <a:t>El objetivo de este tipo de métodos es obtener datos precisos que puedan aplicarse en promedios y cálculos estadísticos que reflejen tendencias, por ejemplo.</a:t>
            </a:r>
            <a:endParaRPr sz="2800" b="0" i="0" u="none" strike="noStrike" cap="none" dirty="0">
              <a:solidFill>
                <a:schemeClr val="dk2"/>
              </a:solidFill>
              <a:latin typeface="Calibri"/>
              <a:ea typeface="Calibri"/>
              <a:cs typeface="Calibri"/>
              <a:sym typeface="Calibri"/>
            </a:endParaRPr>
          </a:p>
        </p:txBody>
      </p:sp>
      <p:pic>
        <p:nvPicPr>
          <p:cNvPr id="7" name="Google Shape;184;p4">
            <a:extLst>
              <a:ext uri="{FF2B5EF4-FFF2-40B4-BE49-F238E27FC236}">
                <a16:creationId xmlns:a16="http://schemas.microsoft.com/office/drawing/2014/main" id="{B8EC25F0-B84F-894F-8B4B-AE7A8BE2ECAD}"/>
              </a:ext>
            </a:extLst>
          </p:cNvPr>
          <p:cNvPicPr preferRelativeResize="0"/>
          <p:nvPr/>
        </p:nvPicPr>
        <p:blipFill rotWithShape="1">
          <a:blip r:embed="rId3">
            <a:alphaModFix/>
          </a:blip>
          <a:srcRect/>
          <a:stretch/>
        </p:blipFill>
        <p:spPr>
          <a:xfrm>
            <a:off x="6657975" y="2243137"/>
            <a:ext cx="1943100" cy="1943100"/>
          </a:xfrm>
          <a:prstGeom prst="rect">
            <a:avLst/>
          </a:prstGeom>
          <a:noFill/>
          <a:ln>
            <a:noFill/>
          </a:ln>
        </p:spPr>
      </p:pic>
    </p:spTree>
    <p:extLst>
      <p:ext uri="{BB962C8B-B14F-4D97-AF65-F5344CB8AC3E}">
        <p14:creationId xmlns:p14="http://schemas.microsoft.com/office/powerpoint/2010/main" val="197540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dirty="0"/>
              <a:t>CARACTERÍSTICAS</a:t>
            </a:r>
            <a:endParaRPr dirty="0"/>
          </a:p>
        </p:txBody>
      </p:sp>
    </p:spTree>
    <p:extLst>
      <p:ext uri="{BB962C8B-B14F-4D97-AF65-F5344CB8AC3E}">
        <p14:creationId xmlns:p14="http://schemas.microsoft.com/office/powerpoint/2010/main" val="107944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dirty="0"/>
              <a:t>CARACTERÍSTICAS</a:t>
            </a:r>
            <a:endParaRPr dirty="0"/>
          </a:p>
        </p:txBody>
      </p:sp>
      <p:graphicFrame>
        <p:nvGraphicFramePr>
          <p:cNvPr id="9" name="Diagrama 8">
            <a:extLst>
              <a:ext uri="{FF2B5EF4-FFF2-40B4-BE49-F238E27FC236}">
                <a16:creationId xmlns:a16="http://schemas.microsoft.com/office/drawing/2014/main" id="{039FF438-91C6-E64A-9241-5359C69840F1}"/>
              </a:ext>
            </a:extLst>
          </p:cNvPr>
          <p:cNvGraphicFramePr/>
          <p:nvPr>
            <p:extLst>
              <p:ext uri="{D42A27DB-BD31-4B8C-83A1-F6EECF244321}">
                <p14:modId xmlns:p14="http://schemas.microsoft.com/office/powerpoint/2010/main" val="2452182812"/>
              </p:ext>
            </p:extLst>
          </p:nvPr>
        </p:nvGraphicFramePr>
        <p:xfrm>
          <a:off x="1011382" y="1856509"/>
          <a:ext cx="740565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04483"/>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514</Words>
  <Application>Microsoft Office PowerPoint</Application>
  <PresentationFormat>Presentación en pantalla (4:3)</PresentationFormat>
  <Paragraphs>111</Paragraphs>
  <Slides>16</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16</vt:i4>
      </vt:variant>
    </vt:vector>
  </HeadingPairs>
  <TitlesOfParts>
    <vt:vector size="24" baseType="lpstr">
      <vt:lpstr>Calibri</vt:lpstr>
      <vt:lpstr>Open Sans</vt:lpstr>
      <vt:lpstr>Bebas Neue</vt:lpstr>
      <vt:lpstr>Franklin Gothic</vt:lpstr>
      <vt:lpstr>Roboto Mono</vt:lpstr>
      <vt:lpstr>Arial</vt:lpstr>
      <vt:lpstr>Roboto Condensed</vt:lpstr>
      <vt:lpstr>Tema de Office</vt:lpstr>
      <vt:lpstr>MODELOS DESCRIPTIVOS</vt:lpstr>
      <vt:lpstr>Presentación de PowerPoint</vt:lpstr>
      <vt:lpstr>Presentación de PowerPoint</vt:lpstr>
      <vt:lpstr>Presentación de PowerPoint</vt:lpstr>
      <vt:lpstr>DEFINICIONES</vt:lpstr>
      <vt:lpstr>DEFINICIONES</vt:lpstr>
      <vt:lpstr>DEFINICIONES</vt:lpstr>
      <vt:lpstr>CARACTERÍSTICAS</vt:lpstr>
      <vt:lpstr>CARACTERÍSTICAS</vt:lpstr>
      <vt:lpstr>ETAPAS</vt:lpstr>
      <vt:lpstr>ETAPAS</vt:lpstr>
      <vt:lpstr>ESTADÍSTICA DESCRIPTIVA</vt:lpstr>
      <vt:lpstr>ESTADÍSTICA DESCRIPTIVA</vt:lpstr>
      <vt:lpstr>TABLAS DE FRECUENCIA</vt:lpstr>
      <vt:lpstr>TABLAS DE FRECUENCIA</vt:lpstr>
      <vt:lpstr>TABLA DE FRECUENCIA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MINERÍA DE DATOS</dc:title>
  <dc:creator>Escuela Informatica</dc:creator>
  <cp:lastModifiedBy>Maria Cristina Plaza M.</cp:lastModifiedBy>
  <cp:revision>38</cp:revision>
  <dcterms:modified xsi:type="dcterms:W3CDTF">2021-02-02T19:47:40Z</dcterms:modified>
</cp:coreProperties>
</file>